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2.xml" ContentType="application/vnd.openxmlformats-officedocument.presentationml.tags+xml"/>
  <Override PartName="/ppt/notesSlides/notesSlide31.xml" ContentType="application/vnd.openxmlformats-officedocument.presentationml.notesSlide+xml"/>
  <Override PartName="/ppt/tags/tag3.xml" ContentType="application/vnd.openxmlformats-officedocument.presentationml.tags+xml"/>
  <Override PartName="/ppt/notesSlides/notesSlide32.xml" ContentType="application/vnd.openxmlformats-officedocument.presentationml.notesSlide+xml"/>
  <Override PartName="/ppt/tags/tag4.xml" ContentType="application/vnd.openxmlformats-officedocument.presentationml.tags+xml"/>
  <Override PartName="/ppt/notesSlides/notesSlide33.xml" ContentType="application/vnd.openxmlformats-officedocument.presentationml.notesSlide+xml"/>
  <Override PartName="/ppt/tags/tag5.xml" ContentType="application/vnd.openxmlformats-officedocument.presentationml.tags+xml"/>
  <Override PartName="/ppt/notesSlides/notesSlide34.xml" ContentType="application/vnd.openxmlformats-officedocument.presentationml.notesSlide+xml"/>
  <Override PartName="/ppt/tags/tag6.xml" ContentType="application/vnd.openxmlformats-officedocument.presentationml.tags+xml"/>
  <Override PartName="/ppt/notesSlides/notesSlide35.xml" ContentType="application/vnd.openxmlformats-officedocument.presentationml.notesSlide+xml"/>
  <Override PartName="/ppt/tags/tag7.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8.xml" ContentType="application/vnd.openxmlformats-officedocument.presentationml.tags+xml"/>
  <Override PartName="/ppt/notesSlides/notesSlide40.xml" ContentType="application/vnd.openxmlformats-officedocument.presentationml.notesSlide+xml"/>
  <Override PartName="/ppt/tags/tag9.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10.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ags/tag11.xml" ContentType="application/vnd.openxmlformats-officedocument.presentationml.tags+xml"/>
  <Override PartName="/ppt/notesSlides/notesSlide49.xml" ContentType="application/vnd.openxmlformats-officedocument.presentationml.notesSlide+xml"/>
  <Override PartName="/ppt/tags/tag12.xml" ContentType="application/vnd.openxmlformats-officedocument.presentationml.tags+xml"/>
  <Override PartName="/ppt/notesSlides/notesSlide50.xml" ContentType="application/vnd.openxmlformats-officedocument.presentationml.notesSlide+xml"/>
  <Override PartName="/ppt/tags/tag13.xml" ContentType="application/vnd.openxmlformats-officedocument.presentationml.tags+xml"/>
  <Override PartName="/ppt/notesSlides/notesSlide51.xml" ContentType="application/vnd.openxmlformats-officedocument.presentationml.notesSlide+xml"/>
  <Override PartName="/ppt/tags/tag14.xml" ContentType="application/vnd.openxmlformats-officedocument.presentationml.tags+xml"/>
  <Override PartName="/ppt/notesSlides/notesSlide52.xml" ContentType="application/vnd.openxmlformats-officedocument.presentationml.notesSlide+xml"/>
  <Override PartName="/ppt/tags/tag15.xml" ContentType="application/vnd.openxmlformats-officedocument.presentationml.tags+xml"/>
  <Override PartName="/ppt/notesSlides/notesSlide53.xml" ContentType="application/vnd.openxmlformats-officedocument.presentationml.notesSlide+xml"/>
  <Override PartName="/ppt/tags/tag16.xml" ContentType="application/vnd.openxmlformats-officedocument.presentationml.tags+xml"/>
  <Override PartName="/ppt/notesSlides/notesSlide54.xml" ContentType="application/vnd.openxmlformats-officedocument.presentationml.notesSlide+xml"/>
  <Override PartName="/ppt/tags/tag17.xml" ContentType="application/vnd.openxmlformats-officedocument.presentationml.tags+xml"/>
  <Override PartName="/ppt/notesSlides/notesSlide55.xml" ContentType="application/vnd.openxmlformats-officedocument.presentationml.notesSlide+xml"/>
  <Override PartName="/ppt/tags/tag18.xml" ContentType="application/vnd.openxmlformats-officedocument.presentationml.tags+xml"/>
  <Override PartName="/ppt/notesSlides/notesSlide56.xml" ContentType="application/vnd.openxmlformats-officedocument.presentationml.notesSlide+xml"/>
  <Override PartName="/ppt/tags/tag19.xml" ContentType="application/vnd.openxmlformats-officedocument.presentationml.tag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tags/tag20.xml" ContentType="application/vnd.openxmlformats-officedocument.presentationml.tags+xml"/>
  <Override PartName="/ppt/notesSlides/notesSlide76.xml" ContentType="application/vnd.openxmlformats-officedocument.presentationml.notesSlide+xml"/>
  <Override PartName="/ppt/tags/tag21.xml" ContentType="application/vnd.openxmlformats-officedocument.presentationml.tags+xml"/>
  <Override PartName="/ppt/notesSlides/notesSlide77.xml" ContentType="application/vnd.openxmlformats-officedocument.presentationml.notesSlide+xml"/>
  <Override PartName="/ppt/tags/tag22.xml" ContentType="application/vnd.openxmlformats-officedocument.presentationml.tags+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tags/tag23.xml" ContentType="application/vnd.openxmlformats-officedocument.presentationml.tags+xml"/>
  <Override PartName="/ppt/notesSlides/notesSlide81.xml" ContentType="application/vnd.openxmlformats-officedocument.presentationml.notesSlide+xml"/>
  <Override PartName="/ppt/tags/tag24.xml" ContentType="application/vnd.openxmlformats-officedocument.presentationml.tags+xml"/>
  <Override PartName="/ppt/notesSlides/notesSlide82.xml" ContentType="application/vnd.openxmlformats-officedocument.presentationml.notesSlide+xml"/>
  <Override PartName="/ppt/tags/tag25.xml" ContentType="application/vnd.openxmlformats-officedocument.presentationml.tags+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808" r:id="rId5"/>
  </p:sldMasterIdLst>
  <p:notesMasterIdLst>
    <p:notesMasterId r:id="rId181"/>
  </p:notesMasterIdLst>
  <p:sldIdLst>
    <p:sldId id="399" r:id="rId6"/>
    <p:sldId id="275" r:id="rId7"/>
    <p:sldId id="429" r:id="rId8"/>
    <p:sldId id="301" r:id="rId9"/>
    <p:sldId id="818" r:id="rId10"/>
    <p:sldId id="620" r:id="rId11"/>
    <p:sldId id="694" r:id="rId12"/>
    <p:sldId id="695" r:id="rId13"/>
    <p:sldId id="696" r:id="rId14"/>
    <p:sldId id="635" r:id="rId15"/>
    <p:sldId id="618" r:id="rId16"/>
    <p:sldId id="636" r:id="rId17"/>
    <p:sldId id="592" r:id="rId18"/>
    <p:sldId id="637" r:id="rId19"/>
    <p:sldId id="638" r:id="rId20"/>
    <p:sldId id="639" r:id="rId21"/>
    <p:sldId id="640" r:id="rId22"/>
    <p:sldId id="641" r:id="rId23"/>
    <p:sldId id="642" r:id="rId24"/>
    <p:sldId id="376" r:id="rId25"/>
    <p:sldId id="643" r:id="rId26"/>
    <p:sldId id="644" r:id="rId27"/>
    <p:sldId id="819" r:id="rId28"/>
    <p:sldId id="792" r:id="rId29"/>
    <p:sldId id="334" r:id="rId30"/>
    <p:sldId id="645" r:id="rId31"/>
    <p:sldId id="646" r:id="rId32"/>
    <p:sldId id="697" r:id="rId33"/>
    <p:sldId id="698" r:id="rId34"/>
    <p:sldId id="700" r:id="rId35"/>
    <p:sldId id="793" r:id="rId36"/>
    <p:sldId id="623" r:id="rId37"/>
    <p:sldId id="765" r:id="rId38"/>
    <p:sldId id="655" r:id="rId39"/>
    <p:sldId id="794" r:id="rId40"/>
    <p:sldId id="795" r:id="rId41"/>
    <p:sldId id="813" r:id="rId42"/>
    <p:sldId id="734" r:id="rId43"/>
    <p:sldId id="271" r:id="rId44"/>
    <p:sldId id="270" r:id="rId45"/>
    <p:sldId id="781" r:id="rId46"/>
    <p:sldId id="814" r:id="rId47"/>
    <p:sldId id="815" r:id="rId48"/>
    <p:sldId id="816" r:id="rId49"/>
    <p:sldId id="817" r:id="rId50"/>
    <p:sldId id="746" r:id="rId51"/>
    <p:sldId id="302" r:id="rId52"/>
    <p:sldId id="707" r:id="rId53"/>
    <p:sldId id="548" r:id="rId54"/>
    <p:sldId id="590" r:id="rId55"/>
    <p:sldId id="589" r:id="rId56"/>
    <p:sldId id="607" r:id="rId57"/>
    <p:sldId id="610" r:id="rId58"/>
    <p:sldId id="757" r:id="rId59"/>
    <p:sldId id="787" r:id="rId60"/>
    <p:sldId id="722" r:id="rId61"/>
    <p:sldId id="798" r:id="rId62"/>
    <p:sldId id="805" r:id="rId63"/>
    <p:sldId id="809" r:id="rId64"/>
    <p:sldId id="820" r:id="rId65"/>
    <p:sldId id="825" r:id="rId66"/>
    <p:sldId id="715" r:id="rId67"/>
    <p:sldId id="804" r:id="rId68"/>
    <p:sldId id="718" r:id="rId69"/>
    <p:sldId id="713" r:id="rId70"/>
    <p:sldId id="767" r:id="rId71"/>
    <p:sldId id="604" r:id="rId72"/>
    <p:sldId id="518" r:id="rId73"/>
    <p:sldId id="598" r:id="rId74"/>
    <p:sldId id="519" r:id="rId75"/>
    <p:sldId id="511" r:id="rId76"/>
    <p:sldId id="517" r:id="rId77"/>
    <p:sldId id="687" r:id="rId78"/>
    <p:sldId id="688" r:id="rId79"/>
    <p:sldId id="515" r:id="rId80"/>
    <p:sldId id="514" r:id="rId81"/>
    <p:sldId id="513" r:id="rId82"/>
    <p:sldId id="512" r:id="rId83"/>
    <p:sldId id="677" r:id="rId84"/>
    <p:sldId id="507" r:id="rId85"/>
    <p:sldId id="508" r:id="rId86"/>
    <p:sldId id="509" r:id="rId87"/>
    <p:sldId id="510" r:id="rId88"/>
    <p:sldId id="673" r:id="rId89"/>
    <p:sldId id="806" r:id="rId90"/>
    <p:sldId id="800" r:id="rId91"/>
    <p:sldId id="768" r:id="rId92"/>
    <p:sldId id="769" r:id="rId93"/>
    <p:sldId id="749" r:id="rId94"/>
    <p:sldId id="771" r:id="rId95"/>
    <p:sldId id="727" r:id="rId96"/>
    <p:sldId id="789" r:id="rId97"/>
    <p:sldId id="790" r:id="rId98"/>
    <p:sldId id="824" r:id="rId99"/>
    <p:sldId id="823" r:id="rId100"/>
    <p:sldId id="791" r:id="rId101"/>
    <p:sldId id="802" r:id="rId102"/>
    <p:sldId id="626" r:id="rId103"/>
    <p:sldId id="682" r:id="rId104"/>
    <p:sldId id="807" r:id="rId105"/>
    <p:sldId id="730" r:id="rId106"/>
    <p:sldId id="797" r:id="rId107"/>
    <p:sldId id="821" r:id="rId108"/>
    <p:sldId id="822" r:id="rId109"/>
    <p:sldId id="605" r:id="rId110"/>
    <p:sldId id="522" r:id="rId111"/>
    <p:sldId id="521" r:id="rId112"/>
    <p:sldId id="452" r:id="rId113"/>
    <p:sldId id="523" r:id="rId114"/>
    <p:sldId id="524" r:id="rId115"/>
    <p:sldId id="689" r:id="rId116"/>
    <p:sldId id="525" r:id="rId117"/>
    <p:sldId id="450" r:id="rId118"/>
    <p:sldId id="453" r:id="rId119"/>
    <p:sldId id="454" r:id="rId120"/>
    <p:sldId id="458" r:id="rId121"/>
    <p:sldId id="503" r:id="rId122"/>
    <p:sldId id="505" r:id="rId123"/>
    <p:sldId id="504" r:id="rId124"/>
    <p:sldId id="455" r:id="rId125"/>
    <p:sldId id="532" r:id="rId126"/>
    <p:sldId id="456" r:id="rId127"/>
    <p:sldId id="538" r:id="rId128"/>
    <p:sldId id="539" r:id="rId129"/>
    <p:sldId id="457" r:id="rId130"/>
    <p:sldId id="385" r:id="rId131"/>
    <p:sldId id="435" r:id="rId132"/>
    <p:sldId id="801" r:id="rId133"/>
    <p:sldId id="438" r:id="rId134"/>
    <p:sldId id="811" r:id="rId135"/>
    <p:sldId id="812" r:id="rId136"/>
    <p:sldId id="627" r:id="rId137"/>
    <p:sldId id="808" r:id="rId138"/>
    <p:sldId id="826" r:id="rId139"/>
    <p:sldId id="467" r:id="rId140"/>
    <p:sldId id="703" r:id="rId141"/>
    <p:sldId id="469" r:id="rId142"/>
    <p:sldId id="480" r:id="rId143"/>
    <p:sldId id="587" r:id="rId144"/>
    <p:sldId id="606" r:id="rId145"/>
    <p:sldId id="461" r:id="rId146"/>
    <p:sldId id="462" r:id="rId147"/>
    <p:sldId id="493" r:id="rId148"/>
    <p:sldId id="491" r:id="rId149"/>
    <p:sldId id="477" r:id="rId150"/>
    <p:sldId id="496" r:id="rId151"/>
    <p:sldId id="497" r:id="rId152"/>
    <p:sldId id="494" r:id="rId153"/>
    <p:sldId id="463" r:id="rId154"/>
    <p:sldId id="495" r:id="rId155"/>
    <p:sldId id="498" r:id="rId156"/>
    <p:sldId id="499" r:id="rId157"/>
    <p:sldId id="500" r:id="rId158"/>
    <p:sldId id="501" r:id="rId159"/>
    <p:sldId id="502" r:id="rId160"/>
    <p:sldId id="489" r:id="rId161"/>
    <p:sldId id="683" r:id="rId162"/>
    <p:sldId id="443" r:id="rId163"/>
    <p:sldId id="485" r:id="rId164"/>
    <p:sldId id="440" r:id="rId165"/>
    <p:sldId id="445" r:id="rId166"/>
    <p:sldId id="446" r:id="rId167"/>
    <p:sldId id="827" r:id="rId168"/>
    <p:sldId id="685" r:id="rId169"/>
    <p:sldId id="686" r:id="rId170"/>
    <p:sldId id="449" r:id="rId171"/>
    <p:sldId id="466" r:id="rId172"/>
    <p:sldId id="490" r:id="rId173"/>
    <p:sldId id="704" r:id="rId174"/>
    <p:sldId id="540" r:id="rId175"/>
    <p:sldId id="465" r:id="rId176"/>
    <p:sldId id="444" r:id="rId177"/>
    <p:sldId id="691" r:id="rId178"/>
    <p:sldId id="692" r:id="rId179"/>
    <p:sldId id="303" r:id="rId180"/>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1185" userDrawn="1">
          <p15:clr>
            <a:srgbClr val="A4A3A4"/>
          </p15:clr>
        </p15:guide>
        <p15:guide id="2" pos="7355" userDrawn="1">
          <p15:clr>
            <a:srgbClr val="A4A3A4"/>
          </p15:clr>
        </p15:guide>
        <p15:guide id="3" pos="325" userDrawn="1">
          <p15:clr>
            <a:srgbClr val="A4A3A4"/>
          </p15:clr>
        </p15:guide>
        <p15:guide id="4" orient="horz" pos="4088" userDrawn="1">
          <p15:clr>
            <a:srgbClr val="A4A3A4"/>
          </p15:clr>
        </p15:guide>
        <p15:guide id="5" pos="892"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AEAB610-EAA9-6515-70C5-5AD3D8CA7CCD}" name="Jo Moon Price" initials="JMP" userId="S::jo.price@pearson.com::19ac0b33-014b-43b5-a599-88e0a312cae1" providerId="AD"/>
  <p188:author id="{45D2D623-0C67-9DBE-428B-50F231842C69}" name="Emma Deegan" initials="ED" userId="S::emma.deegan@pearson.com::f408740f-ae7d-4cc0-8cc3-3781081731d1" providerId="AD"/>
  <p188:author id="{207CA03F-6CD8-6499-C3B9-A70C6C01F876}" name="Amori Gerber" initials="AG" userId="Amori Gerber" providerId="None"/>
  <p188:author id="{1D688247-7BD9-05B9-E272-1D01C88670B8}" name="Megan Quinn" initials="MQ" userId="S::Megan.Quinn@pearson.com::74392bec-9f9d-40ac-9890-80a966158c0b" providerId="AD"/>
  <p188:author id="{876869A7-0E00-B999-2ACA-39B56AC0E692}" name="Matt Brunscheen" initials="MB" userId="S::Matt.Brunscheen@pearson.com::442a205a-f7e6-4ba0-9c2d-f33f33090424" providerId="AD"/>
  <p188:author id="{543BAFBE-5ED9-AC62-233C-FC98A41623BF}" name="Sam Boyle" initials="SB" userId="S::sam.boyle@pearson.com::35abf93e-0223-4e13-8ff7-75082260f8d3" providerId="AD"/>
  <p188:author id="{6AAF5AC0-2D57-DECB-495B-05631D8D523D}" name="Megan Quinn" initials="MQ" userId="S::megan.quinn@pearson.com::74392bec-9f9d-40ac-9890-80a966158c0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4E9F8"/>
    <a:srgbClr val="D4EEF8"/>
    <a:srgbClr val="4E5759"/>
    <a:srgbClr val="9E007E"/>
    <a:srgbClr val="6A0056"/>
    <a:srgbClr val="7F0066"/>
    <a:srgbClr val="D7475E"/>
    <a:srgbClr val="EC4D64"/>
    <a:srgbClr val="6900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F8077F-3262-4A28-87B2-6711D88EABE0}" v="16" dt="2024-12-19T21:46:09.31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4" d="100"/>
          <a:sy n="84" d="100"/>
        </p:scale>
        <p:origin x="786" y="84"/>
      </p:cViewPr>
      <p:guideLst>
        <p:guide orient="horz" pos="1185"/>
        <p:guide pos="7355"/>
        <p:guide pos="325"/>
        <p:guide orient="horz" pos="4088"/>
        <p:guide pos="89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slide" Target="slides/slide154.xml"/><Relationship Id="rId170" Type="http://schemas.openxmlformats.org/officeDocument/2006/relationships/slide" Target="slides/slide165.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slide" Target="slides/slide144.xml"/><Relationship Id="rId5" Type="http://schemas.openxmlformats.org/officeDocument/2006/relationships/slideMaster" Target="slideMasters/slideMaster2.xml"/><Relationship Id="rId95" Type="http://schemas.openxmlformats.org/officeDocument/2006/relationships/slide" Target="slides/slide90.xml"/><Relationship Id="rId160" Type="http://schemas.openxmlformats.org/officeDocument/2006/relationships/slide" Target="slides/slide155.xml"/><Relationship Id="rId181" Type="http://schemas.openxmlformats.org/officeDocument/2006/relationships/notesMaster" Target="notesMasters/notesMaster1.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85" Type="http://schemas.openxmlformats.org/officeDocument/2006/relationships/slide" Target="slides/slide80.xml"/><Relationship Id="rId150" Type="http://schemas.openxmlformats.org/officeDocument/2006/relationships/slide" Target="slides/slide145.xml"/><Relationship Id="rId171" Type="http://schemas.openxmlformats.org/officeDocument/2006/relationships/slide" Target="slides/slide166.xml"/><Relationship Id="rId12" Type="http://schemas.openxmlformats.org/officeDocument/2006/relationships/slide" Target="slides/slide7.xml"/><Relationship Id="rId33" Type="http://schemas.openxmlformats.org/officeDocument/2006/relationships/slide" Target="slides/slide28.xml"/><Relationship Id="rId108" Type="http://schemas.openxmlformats.org/officeDocument/2006/relationships/slide" Target="slides/slide103.xml"/><Relationship Id="rId129" Type="http://schemas.openxmlformats.org/officeDocument/2006/relationships/slide" Target="slides/slide124.xml"/><Relationship Id="rId54" Type="http://schemas.openxmlformats.org/officeDocument/2006/relationships/slide" Target="slides/slide49.xml"/><Relationship Id="rId75" Type="http://schemas.openxmlformats.org/officeDocument/2006/relationships/slide" Target="slides/slide70.xml"/><Relationship Id="rId96" Type="http://schemas.openxmlformats.org/officeDocument/2006/relationships/slide" Target="slides/slide91.xml"/><Relationship Id="rId140" Type="http://schemas.openxmlformats.org/officeDocument/2006/relationships/slide" Target="slides/slide135.xml"/><Relationship Id="rId161" Type="http://schemas.openxmlformats.org/officeDocument/2006/relationships/slide" Target="slides/slide156.xml"/><Relationship Id="rId182" Type="http://schemas.openxmlformats.org/officeDocument/2006/relationships/presProps" Target="presProps.xml"/><Relationship Id="rId6" Type="http://schemas.openxmlformats.org/officeDocument/2006/relationships/slide" Target="slides/slide1.xml"/><Relationship Id="rId23" Type="http://schemas.openxmlformats.org/officeDocument/2006/relationships/slide" Target="slides/slide18.xml"/><Relationship Id="rId119" Type="http://schemas.openxmlformats.org/officeDocument/2006/relationships/slide" Target="slides/slide114.xml"/><Relationship Id="rId44" Type="http://schemas.openxmlformats.org/officeDocument/2006/relationships/slide" Target="slides/slide39.xml"/><Relationship Id="rId65" Type="http://schemas.openxmlformats.org/officeDocument/2006/relationships/slide" Target="slides/slide60.xml"/><Relationship Id="rId86" Type="http://schemas.openxmlformats.org/officeDocument/2006/relationships/slide" Target="slides/slide81.xml"/><Relationship Id="rId130" Type="http://schemas.openxmlformats.org/officeDocument/2006/relationships/slide" Target="slides/slide125.xml"/><Relationship Id="rId151" Type="http://schemas.openxmlformats.org/officeDocument/2006/relationships/slide" Target="slides/slide146.xml"/><Relationship Id="rId172" Type="http://schemas.openxmlformats.org/officeDocument/2006/relationships/slide" Target="slides/slide167.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167" Type="http://schemas.openxmlformats.org/officeDocument/2006/relationships/slide" Target="slides/slide162.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slide" Target="slides/slide157.xml"/><Relationship Id="rId183" Type="http://schemas.openxmlformats.org/officeDocument/2006/relationships/viewProps" Target="viewProps.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73" Type="http://schemas.openxmlformats.org/officeDocument/2006/relationships/slide" Target="slides/slide168.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184" Type="http://schemas.openxmlformats.org/officeDocument/2006/relationships/theme" Target="theme/theme1.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79" Type="http://schemas.openxmlformats.org/officeDocument/2006/relationships/slide" Target="slides/slide174.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slide" Target="slides/slide159.xml"/><Relationship Id="rId169" Type="http://schemas.openxmlformats.org/officeDocument/2006/relationships/slide" Target="slides/slide164.xml"/><Relationship Id="rId18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80" Type="http://schemas.openxmlformats.org/officeDocument/2006/relationships/slide" Target="slides/slide175.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slide" Target="slides/slide170.xml"/><Relationship Id="rId16" Type="http://schemas.openxmlformats.org/officeDocument/2006/relationships/slide" Target="slides/slide1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165" Type="http://schemas.openxmlformats.org/officeDocument/2006/relationships/slide" Target="slides/slide160.xml"/><Relationship Id="rId186" Type="http://schemas.microsoft.com/office/2015/10/relationships/revisionInfo" Target="revisionInfo.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80" Type="http://schemas.openxmlformats.org/officeDocument/2006/relationships/slide" Target="slides/slide75.xml"/><Relationship Id="rId155" Type="http://schemas.openxmlformats.org/officeDocument/2006/relationships/slide" Target="slides/slide150.xml"/><Relationship Id="rId176" Type="http://schemas.openxmlformats.org/officeDocument/2006/relationships/slide" Target="slides/slide171.xml"/><Relationship Id="rId17" Type="http://schemas.openxmlformats.org/officeDocument/2006/relationships/slide" Target="slides/slide12.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24" Type="http://schemas.openxmlformats.org/officeDocument/2006/relationships/slide" Target="slides/slide119.xml"/><Relationship Id="rId70" Type="http://schemas.openxmlformats.org/officeDocument/2006/relationships/slide" Target="slides/slide65.xml"/><Relationship Id="rId91" Type="http://schemas.openxmlformats.org/officeDocument/2006/relationships/slide" Target="slides/slide86.xml"/><Relationship Id="rId145" Type="http://schemas.openxmlformats.org/officeDocument/2006/relationships/slide" Target="slides/slide140.xml"/><Relationship Id="rId166" Type="http://schemas.openxmlformats.org/officeDocument/2006/relationships/slide" Target="slides/slide161.xml"/><Relationship Id="rId187" Type="http://schemas.microsoft.com/office/2018/10/relationships/authors" Target="authors.xml"/><Relationship Id="rId1" Type="http://schemas.openxmlformats.org/officeDocument/2006/relationships/customXml" Target="../customXml/item1.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60" Type="http://schemas.openxmlformats.org/officeDocument/2006/relationships/slide" Target="slides/slide55.xml"/><Relationship Id="rId81" Type="http://schemas.openxmlformats.org/officeDocument/2006/relationships/slide" Target="slides/slide76.xml"/><Relationship Id="rId135" Type="http://schemas.openxmlformats.org/officeDocument/2006/relationships/slide" Target="slides/slide130.xml"/><Relationship Id="rId156" Type="http://schemas.openxmlformats.org/officeDocument/2006/relationships/slide" Target="slides/slide151.xml"/><Relationship Id="rId177" Type="http://schemas.openxmlformats.org/officeDocument/2006/relationships/slide" Target="slides/slide17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411239B-6751-674B-BBF8-A04DCD1AE48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9E5B4D93-119D-C443-BF3F-566C4E4C3AFB}"/>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C97ABFCC-F0E2-2D45-9B7A-16E93F0C421B}" type="datetimeFigureOut">
              <a:rPr lang="en-US"/>
              <a:pPr>
                <a:defRPr/>
              </a:pPr>
              <a:t>1/2/2025</a:t>
            </a:fld>
            <a:endParaRPr lang="en-US"/>
          </a:p>
        </p:txBody>
      </p:sp>
      <p:sp>
        <p:nvSpPr>
          <p:cNvPr id="4" name="Slide Image Placeholder 3">
            <a:extLst>
              <a:ext uri="{FF2B5EF4-FFF2-40B4-BE49-F238E27FC236}">
                <a16:creationId xmlns:a16="http://schemas.microsoft.com/office/drawing/2014/main" id="{6BA918A4-BB7D-AF41-BE50-4F7FFC56044D}"/>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C478C91D-7988-F040-80F8-49907E6C23D2}"/>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F58CE234-EDC1-614C-A085-2285B03BC027}"/>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69937E29-1D26-0549-B180-2750D6D76032}"/>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3BAF1D13-1771-6641-9B07-2FC25F0FAF6A}"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1" name="Google Shape;96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40063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6679548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13677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3880442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2402831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7296644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7694819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1901607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058666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5375126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2174996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44471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6269302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4454400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979634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2211254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5954118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642851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2511015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9767021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2953194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2037731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650354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Calculator </a:t>
            </a: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8528897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4441695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7432338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8622698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6725893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2050560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6370298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8786075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2380060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9022182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33314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1001086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62033682"/>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1510239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1" name="Google Shape;96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5111300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9214039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8965233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30052413"/>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8428176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6835780"/>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7797200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718984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71135205"/>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59958360"/>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1" name="Google Shape;96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96391210"/>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6445052"/>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07730568"/>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95699215"/>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9796960"/>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1" name="Google Shape;96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88828413"/>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2899586"/>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0456522"/>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1" name="Google Shape;96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912007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91084768"/>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t>Closing Slide</a:t>
            </a:r>
          </a:p>
          <a:p>
            <a:endParaRPr lang="en-US"/>
          </a:p>
        </p:txBody>
      </p:sp>
      <p:sp>
        <p:nvSpPr>
          <p:cNvPr id="4" name="Slide Number Placeholder 3"/>
          <p:cNvSpPr>
            <a:spLocks noGrp="1"/>
          </p:cNvSpPr>
          <p:nvPr>
            <p:ph type="sldNum" sz="quarter" idx="5"/>
          </p:nvPr>
        </p:nvSpPr>
        <p:spPr/>
        <p:txBody>
          <a:bodyPr/>
          <a:lstStyle/>
          <a:p>
            <a:pPr>
              <a:defRPr/>
            </a:pPr>
            <a:fld id="{3BAF1D13-1771-6641-9B07-2FC25F0FAF6A}" type="slidenum">
              <a:rPr lang="en-US" smtClean="0"/>
              <a:pPr>
                <a:defRPr/>
              </a:pPr>
              <a:t>175</a:t>
            </a:fld>
            <a:endParaRPr lang="en-US"/>
          </a:p>
        </p:txBody>
      </p:sp>
    </p:spTree>
    <p:extLst>
      <p:ext uri="{BB962C8B-B14F-4D97-AF65-F5344CB8AC3E}">
        <p14:creationId xmlns:p14="http://schemas.microsoft.com/office/powerpoint/2010/main" val="39905800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200248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979667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568666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17447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063332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1" name="Google Shape;96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117954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283282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390557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314822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86560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134322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1" name="Google Shape;96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21267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1" name="Google Shape;96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437067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139860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19:notes"/>
          <p:cNvSpPr>
            <a:spLocks noGrp="1" noRot="1" noChangeAspect="1"/>
          </p:cNvSpPr>
          <p:nvPr>
            <p:ph type="sldImg" idx="2"/>
          </p:nvPr>
        </p:nvSpPr>
        <p:spPr>
          <a:xfrm>
            <a:off x="381000" y="685800"/>
            <a:ext cx="6097588" cy="34305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p19: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3" indent="0" algn="l" rtl="0">
              <a:lnSpc>
                <a:spcPct val="100000"/>
              </a:lnSpc>
              <a:spcBef>
                <a:spcPts val="0"/>
              </a:spcBef>
              <a:spcAft>
                <a:spcPts val="0"/>
              </a:spcAft>
              <a:buSzPts val="1400"/>
              <a:buNone/>
            </a:pPr>
            <a:endParaRPr/>
          </a:p>
        </p:txBody>
      </p:sp>
      <p:sp>
        <p:nvSpPr>
          <p:cNvPr id="447" name="Google Shape;447;p19:notes"/>
          <p:cNvSpPr txBox="1">
            <a:spLocks noGrp="1"/>
          </p:cNvSpPr>
          <p:nvPr>
            <p:ph type="sldNum" idx="12"/>
          </p:nvPr>
        </p:nvSpPr>
        <p:spPr>
          <a:xfrm>
            <a:off x="3970938" y="8829968"/>
            <a:ext cx="3037800" cy="4665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rPr>
              <a:t>33</a:t>
            </a:fld>
            <a:endParaRPr>
              <a:solidFill>
                <a:srgbClr val="000000"/>
              </a:solidFill>
            </a:endParaRPr>
          </a:p>
        </p:txBody>
      </p:sp>
    </p:spTree>
    <p:extLst>
      <p:ext uri="{BB962C8B-B14F-4D97-AF65-F5344CB8AC3E}">
        <p14:creationId xmlns:p14="http://schemas.microsoft.com/office/powerpoint/2010/main" val="3440321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241593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694171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19:notes"/>
          <p:cNvSpPr>
            <a:spLocks noGrp="1" noRot="1" noChangeAspect="1"/>
          </p:cNvSpPr>
          <p:nvPr>
            <p:ph type="sldImg" idx="2"/>
          </p:nvPr>
        </p:nvSpPr>
        <p:spPr>
          <a:xfrm>
            <a:off x="381000" y="685800"/>
            <a:ext cx="6097588" cy="34305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p19: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3" indent="0" algn="l" rtl="0">
              <a:lnSpc>
                <a:spcPct val="100000"/>
              </a:lnSpc>
              <a:spcBef>
                <a:spcPts val="0"/>
              </a:spcBef>
              <a:spcAft>
                <a:spcPts val="0"/>
              </a:spcAft>
              <a:buSzPts val="1400"/>
              <a:buNone/>
            </a:pPr>
            <a:endParaRPr/>
          </a:p>
        </p:txBody>
      </p:sp>
      <p:sp>
        <p:nvSpPr>
          <p:cNvPr id="447" name="Google Shape;447;p19:notes"/>
          <p:cNvSpPr txBox="1">
            <a:spLocks noGrp="1"/>
          </p:cNvSpPr>
          <p:nvPr>
            <p:ph type="sldNum" idx="12"/>
          </p:nvPr>
        </p:nvSpPr>
        <p:spPr>
          <a:xfrm>
            <a:off x="3970938" y="8829968"/>
            <a:ext cx="3037800" cy="4665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rPr>
              <a:t>35</a:t>
            </a:fld>
            <a:endParaRPr>
              <a:solidFill>
                <a:srgbClr val="000000"/>
              </a:solidFill>
            </a:endParaRPr>
          </a:p>
        </p:txBody>
      </p:sp>
    </p:spTree>
    <p:extLst>
      <p:ext uri="{BB962C8B-B14F-4D97-AF65-F5344CB8AC3E}">
        <p14:creationId xmlns:p14="http://schemas.microsoft.com/office/powerpoint/2010/main" val="38726471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19:notes"/>
          <p:cNvSpPr>
            <a:spLocks noGrp="1" noRot="1" noChangeAspect="1"/>
          </p:cNvSpPr>
          <p:nvPr>
            <p:ph type="sldImg" idx="2"/>
          </p:nvPr>
        </p:nvSpPr>
        <p:spPr>
          <a:xfrm>
            <a:off x="381000" y="685800"/>
            <a:ext cx="6097588" cy="34305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p19: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3" indent="0" algn="l" rtl="0">
              <a:lnSpc>
                <a:spcPct val="100000"/>
              </a:lnSpc>
              <a:spcBef>
                <a:spcPts val="0"/>
              </a:spcBef>
              <a:spcAft>
                <a:spcPts val="0"/>
              </a:spcAft>
              <a:buSzPts val="1400"/>
              <a:buNone/>
            </a:pPr>
            <a:endParaRPr/>
          </a:p>
        </p:txBody>
      </p:sp>
      <p:sp>
        <p:nvSpPr>
          <p:cNvPr id="447" name="Google Shape;447;p19:notes"/>
          <p:cNvSpPr txBox="1">
            <a:spLocks noGrp="1"/>
          </p:cNvSpPr>
          <p:nvPr>
            <p:ph type="sldNum" idx="12"/>
          </p:nvPr>
        </p:nvSpPr>
        <p:spPr>
          <a:xfrm>
            <a:off x="3970938" y="8829968"/>
            <a:ext cx="3037800" cy="4665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rPr>
              <a:t>36</a:t>
            </a:fld>
            <a:endParaRPr>
              <a:solidFill>
                <a:srgbClr val="000000"/>
              </a:solidFill>
            </a:endParaRPr>
          </a:p>
        </p:txBody>
      </p:sp>
    </p:spTree>
    <p:extLst>
      <p:ext uri="{BB962C8B-B14F-4D97-AF65-F5344CB8AC3E}">
        <p14:creationId xmlns:p14="http://schemas.microsoft.com/office/powerpoint/2010/main" val="28602072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19:notes"/>
          <p:cNvSpPr>
            <a:spLocks noGrp="1" noRot="1" noChangeAspect="1"/>
          </p:cNvSpPr>
          <p:nvPr>
            <p:ph type="sldImg" idx="2"/>
          </p:nvPr>
        </p:nvSpPr>
        <p:spPr>
          <a:xfrm>
            <a:off x="381000" y="685800"/>
            <a:ext cx="6097588" cy="34305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p19: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3" indent="0" algn="l" rtl="0">
              <a:lnSpc>
                <a:spcPct val="100000"/>
              </a:lnSpc>
              <a:spcBef>
                <a:spcPts val="0"/>
              </a:spcBef>
              <a:spcAft>
                <a:spcPts val="0"/>
              </a:spcAft>
              <a:buSzPts val="1400"/>
              <a:buNone/>
            </a:pPr>
            <a:endParaRPr/>
          </a:p>
        </p:txBody>
      </p:sp>
      <p:sp>
        <p:nvSpPr>
          <p:cNvPr id="447" name="Google Shape;447;p19:notes"/>
          <p:cNvSpPr txBox="1">
            <a:spLocks noGrp="1"/>
          </p:cNvSpPr>
          <p:nvPr>
            <p:ph type="sldNum" idx="12"/>
          </p:nvPr>
        </p:nvSpPr>
        <p:spPr>
          <a:xfrm>
            <a:off x="3970938" y="8829968"/>
            <a:ext cx="3037800" cy="4665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rPr>
              <a:t>37</a:t>
            </a:fld>
            <a:endParaRPr>
              <a:solidFill>
                <a:srgbClr val="000000"/>
              </a:solidFill>
            </a:endParaRPr>
          </a:p>
        </p:txBody>
      </p:sp>
    </p:spTree>
    <p:extLst>
      <p:ext uri="{BB962C8B-B14F-4D97-AF65-F5344CB8AC3E}">
        <p14:creationId xmlns:p14="http://schemas.microsoft.com/office/powerpoint/2010/main" val="18178121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17:notes"/>
          <p:cNvSpPr>
            <a:spLocks noGrp="1" noRot="1" noChangeAspect="1"/>
          </p:cNvSpPr>
          <p:nvPr>
            <p:ph type="sldImg" idx="2"/>
          </p:nvPr>
        </p:nvSpPr>
        <p:spPr>
          <a:xfrm>
            <a:off x="381000" y="685800"/>
            <a:ext cx="6097588" cy="34305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p17: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1345727" lvl="3" indent="0" algn="l" rtl="0">
              <a:lnSpc>
                <a:spcPct val="100000"/>
              </a:lnSpc>
              <a:spcBef>
                <a:spcPts val="0"/>
              </a:spcBef>
              <a:spcAft>
                <a:spcPts val="0"/>
              </a:spcAft>
              <a:buSzPts val="1400"/>
              <a:buNone/>
            </a:pPr>
            <a:endParaRPr/>
          </a:p>
        </p:txBody>
      </p:sp>
      <p:sp>
        <p:nvSpPr>
          <p:cNvPr id="425" name="Google Shape;425;p17:notes"/>
          <p:cNvSpPr txBox="1">
            <a:spLocks noGrp="1"/>
          </p:cNvSpPr>
          <p:nvPr>
            <p:ph type="sldNum" idx="12"/>
          </p:nvPr>
        </p:nvSpPr>
        <p:spPr>
          <a:xfrm>
            <a:off x="3970938" y="8829968"/>
            <a:ext cx="3037800" cy="4665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rPr>
              <a:t>39</a:t>
            </a:fld>
            <a:endParaRPr>
              <a:solidFill>
                <a:srgbClr val="000000"/>
              </a:solidFill>
            </a:endParaRPr>
          </a:p>
        </p:txBody>
      </p:sp>
    </p:spTree>
    <p:extLst>
      <p:ext uri="{BB962C8B-B14F-4D97-AF65-F5344CB8AC3E}">
        <p14:creationId xmlns:p14="http://schemas.microsoft.com/office/powerpoint/2010/main" val="11287907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15:notes"/>
          <p:cNvSpPr>
            <a:spLocks noGrp="1" noRot="1" noChangeAspect="1"/>
          </p:cNvSpPr>
          <p:nvPr>
            <p:ph type="sldImg" idx="2"/>
          </p:nvPr>
        </p:nvSpPr>
        <p:spPr>
          <a:xfrm>
            <a:off x="381000" y="685800"/>
            <a:ext cx="6097588" cy="34305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15: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417" name="Google Shape;417;p15:notes"/>
          <p:cNvSpPr txBox="1">
            <a:spLocks noGrp="1"/>
          </p:cNvSpPr>
          <p:nvPr>
            <p:ph type="sldNum" idx="12"/>
          </p:nvPr>
        </p:nvSpPr>
        <p:spPr>
          <a:xfrm>
            <a:off x="3970938" y="8829968"/>
            <a:ext cx="3037800" cy="4665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extLst>
      <p:ext uri="{BB962C8B-B14F-4D97-AF65-F5344CB8AC3E}">
        <p14:creationId xmlns:p14="http://schemas.microsoft.com/office/powerpoint/2010/main" val="19017100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18:notes"/>
          <p:cNvSpPr>
            <a:spLocks noGrp="1" noRot="1" noChangeAspect="1"/>
          </p:cNvSpPr>
          <p:nvPr>
            <p:ph type="sldImg" idx="2"/>
          </p:nvPr>
        </p:nvSpPr>
        <p:spPr>
          <a:xfrm>
            <a:off x="381000" y="685800"/>
            <a:ext cx="6097588" cy="34305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5" name="Google Shape;435;p18: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1345727" lvl="3" indent="0" algn="l" rtl="0">
              <a:lnSpc>
                <a:spcPct val="100000"/>
              </a:lnSpc>
              <a:spcBef>
                <a:spcPts val="0"/>
              </a:spcBef>
              <a:spcAft>
                <a:spcPts val="0"/>
              </a:spcAft>
              <a:buSzPts val="1400"/>
              <a:buNone/>
            </a:pPr>
            <a:endParaRPr dirty="0"/>
          </a:p>
        </p:txBody>
      </p:sp>
      <p:sp>
        <p:nvSpPr>
          <p:cNvPr id="436" name="Google Shape;436;p18:notes"/>
          <p:cNvSpPr txBox="1">
            <a:spLocks noGrp="1"/>
          </p:cNvSpPr>
          <p:nvPr>
            <p:ph type="sldNum" idx="12"/>
          </p:nvPr>
        </p:nvSpPr>
        <p:spPr>
          <a:xfrm>
            <a:off x="3970938" y="8829968"/>
            <a:ext cx="3037800" cy="4665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rPr>
              <a:t>42</a:t>
            </a:fld>
            <a:endParaRPr>
              <a:solidFill>
                <a:srgbClr val="000000"/>
              </a:solidFill>
            </a:endParaRPr>
          </a:p>
        </p:txBody>
      </p:sp>
    </p:spTree>
    <p:extLst>
      <p:ext uri="{BB962C8B-B14F-4D97-AF65-F5344CB8AC3E}">
        <p14:creationId xmlns:p14="http://schemas.microsoft.com/office/powerpoint/2010/main" val="42821027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6C5E55-15DE-4ED4-95C2-D17EC49FE236}" type="slidenum">
              <a:rPr lang="en-US" smtClean="0"/>
              <a:t>43</a:t>
            </a:fld>
            <a:endParaRPr lang="en-US"/>
          </a:p>
        </p:txBody>
      </p:sp>
    </p:spTree>
    <p:extLst>
      <p:ext uri="{BB962C8B-B14F-4D97-AF65-F5344CB8AC3E}">
        <p14:creationId xmlns:p14="http://schemas.microsoft.com/office/powerpoint/2010/main" val="3319633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6C5E55-15DE-4ED4-95C2-D17EC49FE236}" type="slidenum">
              <a:rPr lang="en-US" smtClean="0"/>
              <a:t>44</a:t>
            </a:fld>
            <a:endParaRPr lang="en-US"/>
          </a:p>
        </p:txBody>
      </p:sp>
    </p:spTree>
    <p:extLst>
      <p:ext uri="{BB962C8B-B14F-4D97-AF65-F5344CB8AC3E}">
        <p14:creationId xmlns:p14="http://schemas.microsoft.com/office/powerpoint/2010/main" val="19000912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6C5E55-15DE-4ED4-95C2-D17EC49FE236}" type="slidenum">
              <a:rPr lang="en-US" smtClean="0"/>
              <a:t>45</a:t>
            </a:fld>
            <a:endParaRPr lang="en-US"/>
          </a:p>
        </p:txBody>
      </p:sp>
    </p:spTree>
    <p:extLst>
      <p:ext uri="{BB962C8B-B14F-4D97-AF65-F5344CB8AC3E}">
        <p14:creationId xmlns:p14="http://schemas.microsoft.com/office/powerpoint/2010/main" val="104563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1" name="Google Shape;96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60375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p41:notes"/>
          <p:cNvSpPr>
            <a:spLocks noGrp="1" noRot="1" noChangeAspect="1"/>
          </p:cNvSpPr>
          <p:nvPr>
            <p:ph type="sldImg" idx="2"/>
          </p:nvPr>
        </p:nvSpPr>
        <p:spPr>
          <a:xfrm>
            <a:off x="381000" y="685800"/>
            <a:ext cx="6097588" cy="34305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9" name="Google Shape;719;p41: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1345727" lvl="3" indent="0" algn="l" rtl="0">
              <a:lnSpc>
                <a:spcPct val="100000"/>
              </a:lnSpc>
              <a:spcBef>
                <a:spcPts val="0"/>
              </a:spcBef>
              <a:spcAft>
                <a:spcPts val="0"/>
              </a:spcAft>
              <a:buSzPts val="1400"/>
              <a:buNone/>
            </a:pPr>
            <a:endParaRPr/>
          </a:p>
        </p:txBody>
      </p:sp>
      <p:sp>
        <p:nvSpPr>
          <p:cNvPr id="720" name="Google Shape;720;p41:notes"/>
          <p:cNvSpPr txBox="1">
            <a:spLocks noGrp="1"/>
          </p:cNvSpPr>
          <p:nvPr>
            <p:ph type="sldNum" idx="12"/>
          </p:nvPr>
        </p:nvSpPr>
        <p:spPr>
          <a:xfrm>
            <a:off x="3970938" y="8829968"/>
            <a:ext cx="3037800" cy="4665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rPr>
              <a:t>46</a:t>
            </a:fld>
            <a:endParaRPr>
              <a:solidFill>
                <a:srgbClr val="000000"/>
              </a:solidFill>
            </a:endParaRPr>
          </a:p>
        </p:txBody>
      </p:sp>
    </p:spTree>
    <p:extLst>
      <p:ext uri="{BB962C8B-B14F-4D97-AF65-F5344CB8AC3E}">
        <p14:creationId xmlns:p14="http://schemas.microsoft.com/office/powerpoint/2010/main" val="25911852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p42:notes"/>
          <p:cNvSpPr>
            <a:spLocks noGrp="1" noRot="1" noChangeAspect="1"/>
          </p:cNvSpPr>
          <p:nvPr>
            <p:ph type="sldImg" idx="2"/>
          </p:nvPr>
        </p:nvSpPr>
        <p:spPr>
          <a:xfrm>
            <a:off x="381000" y="685800"/>
            <a:ext cx="6097588" cy="34305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9" name="Google Shape;729;p42: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1345727" lvl="3" indent="0" algn="l" rtl="0">
              <a:lnSpc>
                <a:spcPct val="100000"/>
              </a:lnSpc>
              <a:spcBef>
                <a:spcPts val="0"/>
              </a:spcBef>
              <a:spcAft>
                <a:spcPts val="0"/>
              </a:spcAft>
              <a:buSzPts val="1400"/>
              <a:buNone/>
            </a:pPr>
            <a:endParaRPr/>
          </a:p>
        </p:txBody>
      </p:sp>
      <p:sp>
        <p:nvSpPr>
          <p:cNvPr id="730" name="Google Shape;730;p42:notes"/>
          <p:cNvSpPr txBox="1">
            <a:spLocks noGrp="1"/>
          </p:cNvSpPr>
          <p:nvPr>
            <p:ph type="sldNum" idx="12"/>
          </p:nvPr>
        </p:nvSpPr>
        <p:spPr>
          <a:xfrm>
            <a:off x="3970938" y="8829968"/>
            <a:ext cx="3037800" cy="4665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rPr>
              <a:t>47</a:t>
            </a:fld>
            <a:endParaRPr>
              <a:solidFill>
                <a:srgbClr val="000000"/>
              </a:solidFill>
            </a:endParaRPr>
          </a:p>
        </p:txBody>
      </p:sp>
    </p:spTree>
    <p:extLst>
      <p:ext uri="{BB962C8B-B14F-4D97-AF65-F5344CB8AC3E}">
        <p14:creationId xmlns:p14="http://schemas.microsoft.com/office/powerpoint/2010/main" val="12466522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193903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170649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48339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249618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067988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p41:notes"/>
          <p:cNvSpPr>
            <a:spLocks noGrp="1" noRot="1" noChangeAspect="1"/>
          </p:cNvSpPr>
          <p:nvPr>
            <p:ph type="sldImg" idx="2"/>
          </p:nvPr>
        </p:nvSpPr>
        <p:spPr>
          <a:xfrm>
            <a:off x="381000" y="685800"/>
            <a:ext cx="6097588" cy="34305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9" name="Google Shape;719;p41: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1345727" lvl="3" indent="0" algn="l" rtl="0">
              <a:lnSpc>
                <a:spcPct val="100000"/>
              </a:lnSpc>
              <a:spcBef>
                <a:spcPts val="0"/>
              </a:spcBef>
              <a:spcAft>
                <a:spcPts val="0"/>
              </a:spcAft>
              <a:buSzPts val="1400"/>
              <a:buNone/>
            </a:pPr>
            <a:endParaRPr/>
          </a:p>
        </p:txBody>
      </p:sp>
      <p:sp>
        <p:nvSpPr>
          <p:cNvPr id="720" name="Google Shape;720;p41:notes"/>
          <p:cNvSpPr txBox="1">
            <a:spLocks noGrp="1"/>
          </p:cNvSpPr>
          <p:nvPr>
            <p:ph type="sldNum" idx="12"/>
          </p:nvPr>
        </p:nvSpPr>
        <p:spPr>
          <a:xfrm>
            <a:off x="3970938" y="8829968"/>
            <a:ext cx="3037800" cy="4665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rPr>
              <a:t>54</a:t>
            </a:fld>
            <a:endParaRPr>
              <a:solidFill>
                <a:srgbClr val="000000"/>
              </a:solidFill>
            </a:endParaRPr>
          </a:p>
        </p:txBody>
      </p:sp>
    </p:spTree>
    <p:extLst>
      <p:ext uri="{BB962C8B-B14F-4D97-AF65-F5344CB8AC3E}">
        <p14:creationId xmlns:p14="http://schemas.microsoft.com/office/powerpoint/2010/main" val="7626357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3BAF1D13-1771-6641-9B07-2FC25F0FAF6A}" type="slidenum">
              <a:rPr lang="en-US" smtClean="0"/>
              <a:pPr>
                <a:defRPr/>
              </a:pPr>
              <a:t>55</a:t>
            </a:fld>
            <a:endParaRPr lang="en-US"/>
          </a:p>
        </p:txBody>
      </p:sp>
    </p:spTree>
    <p:extLst>
      <p:ext uri="{BB962C8B-B14F-4D97-AF65-F5344CB8AC3E}">
        <p14:creationId xmlns:p14="http://schemas.microsoft.com/office/powerpoint/2010/main" val="25732553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4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0" name="Google Shape;590;p44: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591" name="Google Shape;591;p44:notes"/>
          <p:cNvSpPr txBox="1">
            <a:spLocks noGrp="1"/>
          </p:cNvSpPr>
          <p:nvPr>
            <p:ph type="sldNum" idx="12"/>
          </p:nvPr>
        </p:nvSpPr>
        <p:spPr>
          <a:xfrm>
            <a:off x="3970938" y="8829968"/>
            <a:ext cx="3037800" cy="4665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56</a:t>
            </a:fld>
            <a:endParaRPr/>
          </a:p>
        </p:txBody>
      </p:sp>
    </p:spTree>
    <p:extLst>
      <p:ext uri="{BB962C8B-B14F-4D97-AF65-F5344CB8AC3E}">
        <p14:creationId xmlns:p14="http://schemas.microsoft.com/office/powerpoint/2010/main" val="17975370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3BAF1D13-1771-6641-9B07-2FC25F0FAF6A}" type="slidenum">
              <a:rPr lang="en-US" smtClean="0"/>
              <a:pPr>
                <a:defRPr/>
              </a:pPr>
              <a:t>7</a:t>
            </a:fld>
            <a:endParaRPr lang="en-US"/>
          </a:p>
        </p:txBody>
      </p:sp>
    </p:spTree>
    <p:extLst>
      <p:ext uri="{BB962C8B-B14F-4D97-AF65-F5344CB8AC3E}">
        <p14:creationId xmlns:p14="http://schemas.microsoft.com/office/powerpoint/2010/main" val="1060619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4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0" name="Google Shape;590;p44: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591" name="Google Shape;591;p44:notes"/>
          <p:cNvSpPr txBox="1">
            <a:spLocks noGrp="1"/>
          </p:cNvSpPr>
          <p:nvPr>
            <p:ph type="sldNum" idx="12"/>
          </p:nvPr>
        </p:nvSpPr>
        <p:spPr>
          <a:xfrm>
            <a:off x="3970938" y="8829968"/>
            <a:ext cx="3037800" cy="4665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57</a:t>
            </a:fld>
            <a:endParaRPr/>
          </a:p>
        </p:txBody>
      </p:sp>
    </p:spTree>
    <p:extLst>
      <p:ext uri="{BB962C8B-B14F-4D97-AF65-F5344CB8AC3E}">
        <p14:creationId xmlns:p14="http://schemas.microsoft.com/office/powerpoint/2010/main" val="13385642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3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6" name="Google Shape;506;p38: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507" name="Google Shape;507;p38:notes"/>
          <p:cNvSpPr txBox="1">
            <a:spLocks noGrp="1"/>
          </p:cNvSpPr>
          <p:nvPr>
            <p:ph type="sldNum" idx="12"/>
          </p:nvPr>
        </p:nvSpPr>
        <p:spPr>
          <a:xfrm>
            <a:off x="3970938" y="8829968"/>
            <a:ext cx="3037800" cy="4665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58</a:t>
            </a:fld>
            <a:endParaRPr/>
          </a:p>
        </p:txBody>
      </p:sp>
    </p:spTree>
    <p:extLst>
      <p:ext uri="{BB962C8B-B14F-4D97-AF65-F5344CB8AC3E}">
        <p14:creationId xmlns:p14="http://schemas.microsoft.com/office/powerpoint/2010/main" val="39835166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3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6" name="Google Shape;506;p38: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507" name="Google Shape;507;p38:notes"/>
          <p:cNvSpPr txBox="1">
            <a:spLocks noGrp="1"/>
          </p:cNvSpPr>
          <p:nvPr>
            <p:ph type="sldNum" idx="12"/>
          </p:nvPr>
        </p:nvSpPr>
        <p:spPr>
          <a:xfrm>
            <a:off x="3970938" y="8829968"/>
            <a:ext cx="3037800" cy="4665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59</a:t>
            </a:fld>
            <a:endParaRPr/>
          </a:p>
        </p:txBody>
      </p:sp>
    </p:spTree>
    <p:extLst>
      <p:ext uri="{BB962C8B-B14F-4D97-AF65-F5344CB8AC3E}">
        <p14:creationId xmlns:p14="http://schemas.microsoft.com/office/powerpoint/2010/main" val="36313028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3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6" name="Google Shape;506;p38: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507" name="Google Shape;507;p38:notes"/>
          <p:cNvSpPr txBox="1">
            <a:spLocks noGrp="1"/>
          </p:cNvSpPr>
          <p:nvPr>
            <p:ph type="sldNum" idx="12"/>
          </p:nvPr>
        </p:nvSpPr>
        <p:spPr>
          <a:xfrm>
            <a:off x="3970938" y="8829968"/>
            <a:ext cx="3037800" cy="4665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62</a:t>
            </a:fld>
            <a:endParaRPr/>
          </a:p>
        </p:txBody>
      </p:sp>
    </p:spTree>
    <p:extLst>
      <p:ext uri="{BB962C8B-B14F-4D97-AF65-F5344CB8AC3E}">
        <p14:creationId xmlns:p14="http://schemas.microsoft.com/office/powerpoint/2010/main" val="14847944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3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6" name="Google Shape;506;p38: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507" name="Google Shape;507;p38:notes"/>
          <p:cNvSpPr txBox="1">
            <a:spLocks noGrp="1"/>
          </p:cNvSpPr>
          <p:nvPr>
            <p:ph type="sldNum" idx="12"/>
          </p:nvPr>
        </p:nvSpPr>
        <p:spPr>
          <a:xfrm>
            <a:off x="3970938" y="8829968"/>
            <a:ext cx="3037800" cy="4665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63</a:t>
            </a:fld>
            <a:endParaRPr/>
          </a:p>
        </p:txBody>
      </p:sp>
    </p:spTree>
    <p:extLst>
      <p:ext uri="{BB962C8B-B14F-4D97-AF65-F5344CB8AC3E}">
        <p14:creationId xmlns:p14="http://schemas.microsoft.com/office/powerpoint/2010/main" val="1482497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4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6" name="Google Shape;546;p41: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547" name="Google Shape;547;p41:notes"/>
          <p:cNvSpPr txBox="1">
            <a:spLocks noGrp="1"/>
          </p:cNvSpPr>
          <p:nvPr>
            <p:ph type="sldNum" idx="12"/>
          </p:nvPr>
        </p:nvSpPr>
        <p:spPr>
          <a:xfrm>
            <a:off x="3970938" y="8829968"/>
            <a:ext cx="3037800" cy="4665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64</a:t>
            </a:fld>
            <a:endParaRPr/>
          </a:p>
        </p:txBody>
      </p:sp>
    </p:spTree>
    <p:extLst>
      <p:ext uri="{BB962C8B-B14F-4D97-AF65-F5344CB8AC3E}">
        <p14:creationId xmlns:p14="http://schemas.microsoft.com/office/powerpoint/2010/main" val="298808360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20:notes"/>
          <p:cNvSpPr>
            <a:spLocks noGrp="1" noRot="1" noChangeAspect="1"/>
          </p:cNvSpPr>
          <p:nvPr>
            <p:ph type="sldImg" idx="2"/>
          </p:nvPr>
        </p:nvSpPr>
        <p:spPr>
          <a:xfrm>
            <a:off x="381000" y="685800"/>
            <a:ext cx="6097588" cy="34305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 name="Google Shape;281;p20: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1345727" lvl="3" indent="0" algn="l" rtl="0">
              <a:lnSpc>
                <a:spcPct val="100000"/>
              </a:lnSpc>
              <a:spcBef>
                <a:spcPts val="0"/>
              </a:spcBef>
              <a:spcAft>
                <a:spcPts val="0"/>
              </a:spcAft>
              <a:buSzPts val="1400"/>
              <a:buNone/>
            </a:pPr>
            <a:endParaRPr/>
          </a:p>
        </p:txBody>
      </p:sp>
      <p:sp>
        <p:nvSpPr>
          <p:cNvPr id="282" name="Google Shape;282;p20:notes"/>
          <p:cNvSpPr txBox="1">
            <a:spLocks noGrp="1"/>
          </p:cNvSpPr>
          <p:nvPr>
            <p:ph type="sldNum" idx="12"/>
          </p:nvPr>
        </p:nvSpPr>
        <p:spPr>
          <a:xfrm>
            <a:off x="3970938" y="8829968"/>
            <a:ext cx="3037800" cy="4665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rPr>
              <a:t>65</a:t>
            </a:fld>
            <a:endParaRPr>
              <a:solidFill>
                <a:srgbClr val="000000"/>
              </a:solidFill>
            </a:endParaRPr>
          </a:p>
        </p:txBody>
      </p:sp>
    </p:spTree>
    <p:extLst>
      <p:ext uri="{BB962C8B-B14F-4D97-AF65-F5344CB8AC3E}">
        <p14:creationId xmlns:p14="http://schemas.microsoft.com/office/powerpoint/2010/main" val="22268253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4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0" name="Google Shape;590;p44: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591" name="Google Shape;591;p44:notes"/>
          <p:cNvSpPr txBox="1">
            <a:spLocks noGrp="1"/>
          </p:cNvSpPr>
          <p:nvPr>
            <p:ph type="sldNum" idx="12"/>
          </p:nvPr>
        </p:nvSpPr>
        <p:spPr>
          <a:xfrm>
            <a:off x="3970938" y="8829968"/>
            <a:ext cx="3037800" cy="4665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66</a:t>
            </a:fld>
            <a:endParaRPr/>
          </a:p>
        </p:txBody>
      </p:sp>
    </p:spTree>
    <p:extLst>
      <p:ext uri="{BB962C8B-B14F-4D97-AF65-F5344CB8AC3E}">
        <p14:creationId xmlns:p14="http://schemas.microsoft.com/office/powerpoint/2010/main" val="268011625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527536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18838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1" name="Google Shape;96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9886833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209473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0526254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476856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0612279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5015104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5659438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7614139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3658413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2784162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637158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4718941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0424185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0780799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2666197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9074807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0372651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525530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3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6" name="Google Shape;506;p38: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507" name="Google Shape;507;p38:notes"/>
          <p:cNvSpPr txBox="1">
            <a:spLocks noGrp="1"/>
          </p:cNvSpPr>
          <p:nvPr>
            <p:ph type="sldNum" idx="12"/>
          </p:nvPr>
        </p:nvSpPr>
        <p:spPr>
          <a:xfrm>
            <a:off x="3970938" y="8829968"/>
            <a:ext cx="3037800" cy="4665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87</a:t>
            </a:fld>
            <a:endParaRPr/>
          </a:p>
        </p:txBody>
      </p:sp>
    </p:spTree>
    <p:extLst>
      <p:ext uri="{BB962C8B-B14F-4D97-AF65-F5344CB8AC3E}">
        <p14:creationId xmlns:p14="http://schemas.microsoft.com/office/powerpoint/2010/main" val="197963722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3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6" name="Google Shape;506;p38: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507" name="Google Shape;507;p38:notes"/>
          <p:cNvSpPr txBox="1">
            <a:spLocks noGrp="1"/>
          </p:cNvSpPr>
          <p:nvPr>
            <p:ph type="sldNum" idx="12"/>
          </p:nvPr>
        </p:nvSpPr>
        <p:spPr>
          <a:xfrm>
            <a:off x="3970938" y="8829968"/>
            <a:ext cx="3037800" cy="4665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88</a:t>
            </a:fld>
            <a:endParaRPr/>
          </a:p>
        </p:txBody>
      </p:sp>
    </p:spTree>
    <p:extLst>
      <p:ext uri="{BB962C8B-B14F-4D97-AF65-F5344CB8AC3E}">
        <p14:creationId xmlns:p14="http://schemas.microsoft.com/office/powerpoint/2010/main" val="265168320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Google Shape;1075;p79:notes"/>
          <p:cNvSpPr>
            <a:spLocks noGrp="1" noRot="1" noChangeAspect="1"/>
          </p:cNvSpPr>
          <p:nvPr>
            <p:ph type="sldImg" idx="2"/>
          </p:nvPr>
        </p:nvSpPr>
        <p:spPr>
          <a:xfrm>
            <a:off x="381000" y="685800"/>
            <a:ext cx="6097588" cy="34305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6" name="Google Shape;1076;p79: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1345727" lvl="3" indent="0" algn="l" rtl="0">
              <a:lnSpc>
                <a:spcPct val="100000"/>
              </a:lnSpc>
              <a:spcBef>
                <a:spcPts val="0"/>
              </a:spcBef>
              <a:spcAft>
                <a:spcPts val="0"/>
              </a:spcAft>
              <a:buSzPts val="1400"/>
              <a:buNone/>
            </a:pPr>
            <a:endParaRPr/>
          </a:p>
        </p:txBody>
      </p:sp>
      <p:sp>
        <p:nvSpPr>
          <p:cNvPr id="1077" name="Google Shape;1077;p79:notes"/>
          <p:cNvSpPr txBox="1">
            <a:spLocks noGrp="1"/>
          </p:cNvSpPr>
          <p:nvPr>
            <p:ph type="sldNum" idx="12"/>
          </p:nvPr>
        </p:nvSpPr>
        <p:spPr>
          <a:xfrm>
            <a:off x="3970938" y="8829968"/>
            <a:ext cx="3037800" cy="4665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rPr>
              <a:t>89</a:t>
            </a:fld>
            <a:endParaRPr>
              <a:solidFill>
                <a:srgbClr val="000000"/>
              </a:solidFill>
            </a:endParaRPr>
          </a:p>
        </p:txBody>
      </p:sp>
    </p:spTree>
    <p:extLst>
      <p:ext uri="{BB962C8B-B14F-4D97-AF65-F5344CB8AC3E}">
        <p14:creationId xmlns:p14="http://schemas.microsoft.com/office/powerpoint/2010/main" val="341262456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584667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9042725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1" name="Google Shape;96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880308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6C5E55-15DE-4ED4-95C2-D17EC49FE236}" type="slidenum">
              <a:rPr lang="en-US" smtClean="0">
                <a:solidFill>
                  <a:prstClr val="black"/>
                </a:solidFill>
              </a:rPr>
              <a:pPr/>
              <a:t>100</a:t>
            </a:fld>
            <a:endParaRPr lang="en-US">
              <a:solidFill>
                <a:prstClr val="black"/>
              </a:solidFill>
            </a:endParaRPr>
          </a:p>
        </p:txBody>
      </p:sp>
    </p:spTree>
    <p:extLst>
      <p:ext uri="{BB962C8B-B14F-4D97-AF65-F5344CB8AC3E}">
        <p14:creationId xmlns:p14="http://schemas.microsoft.com/office/powerpoint/2010/main" val="46994870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p49:notes"/>
          <p:cNvSpPr>
            <a:spLocks noGrp="1" noRot="1" noChangeAspect="1"/>
          </p:cNvSpPr>
          <p:nvPr>
            <p:ph type="sldImg" idx="2"/>
          </p:nvPr>
        </p:nvSpPr>
        <p:spPr>
          <a:xfrm>
            <a:off x="381000" y="685800"/>
            <a:ext cx="6097588" cy="34305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9" name="Google Shape;679;p49: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1345727" lvl="3" indent="0" algn="l" rtl="0">
              <a:lnSpc>
                <a:spcPct val="100000"/>
              </a:lnSpc>
              <a:spcBef>
                <a:spcPts val="0"/>
              </a:spcBef>
              <a:spcAft>
                <a:spcPts val="0"/>
              </a:spcAft>
              <a:buSzPts val="1400"/>
              <a:buNone/>
            </a:pPr>
            <a:endParaRPr/>
          </a:p>
        </p:txBody>
      </p:sp>
      <p:sp>
        <p:nvSpPr>
          <p:cNvPr id="680" name="Google Shape;680;p49:notes"/>
          <p:cNvSpPr txBox="1">
            <a:spLocks noGrp="1"/>
          </p:cNvSpPr>
          <p:nvPr>
            <p:ph type="sldNum" idx="12"/>
          </p:nvPr>
        </p:nvSpPr>
        <p:spPr>
          <a:xfrm>
            <a:off x="3970938" y="8829968"/>
            <a:ext cx="3037800" cy="466500"/>
          </a:xfrm>
          <a:prstGeom prst="rect">
            <a:avLst/>
          </a:prstGeom>
          <a:noFill/>
          <a:ln>
            <a:noFill/>
          </a:ln>
        </p:spPr>
        <p:txBody>
          <a:bodyPr spcFirstLastPara="1" wrap="square" lIns="93150" tIns="46575" rIns="93150" bIns="46575" anchor="b" anchorCtr="0">
            <a:noAutofit/>
          </a:bodyPr>
          <a:lstStyle/>
          <a:p>
            <a:pPr algn="r">
              <a:buSzPts val="1400"/>
            </a:pPr>
            <a:fld id="{00000000-1234-1234-1234-123412341234}" type="slidenum">
              <a:rPr lang="en-US"/>
              <a:pPr algn="r">
                <a:buSzPts val="1400"/>
              </a:pPr>
              <a:t>101</a:t>
            </a:fld>
            <a:endParaRPr/>
          </a:p>
        </p:txBody>
      </p:sp>
    </p:spTree>
    <p:extLst>
      <p:ext uri="{BB962C8B-B14F-4D97-AF65-F5344CB8AC3E}">
        <p14:creationId xmlns:p14="http://schemas.microsoft.com/office/powerpoint/2010/main" val="49895084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p50:notes"/>
          <p:cNvSpPr>
            <a:spLocks noGrp="1" noRot="1" noChangeAspect="1"/>
          </p:cNvSpPr>
          <p:nvPr>
            <p:ph type="sldImg" idx="2"/>
          </p:nvPr>
        </p:nvSpPr>
        <p:spPr>
          <a:xfrm>
            <a:off x="381000" y="685800"/>
            <a:ext cx="6097588" cy="34305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0" name="Google Shape;690;p50: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1345727" lvl="3" indent="0" algn="l" rtl="0">
              <a:lnSpc>
                <a:spcPct val="100000"/>
              </a:lnSpc>
              <a:spcBef>
                <a:spcPts val="0"/>
              </a:spcBef>
              <a:spcAft>
                <a:spcPts val="0"/>
              </a:spcAft>
              <a:buSzPts val="1400"/>
              <a:buNone/>
            </a:pPr>
            <a:endParaRPr/>
          </a:p>
        </p:txBody>
      </p:sp>
      <p:sp>
        <p:nvSpPr>
          <p:cNvPr id="691" name="Google Shape;691;p50:notes"/>
          <p:cNvSpPr txBox="1">
            <a:spLocks noGrp="1"/>
          </p:cNvSpPr>
          <p:nvPr>
            <p:ph type="sldNum" idx="12"/>
          </p:nvPr>
        </p:nvSpPr>
        <p:spPr>
          <a:xfrm>
            <a:off x="3970938" y="8829968"/>
            <a:ext cx="3037800" cy="466500"/>
          </a:xfrm>
          <a:prstGeom prst="rect">
            <a:avLst/>
          </a:prstGeom>
          <a:noFill/>
          <a:ln>
            <a:noFill/>
          </a:ln>
        </p:spPr>
        <p:txBody>
          <a:bodyPr spcFirstLastPara="1" wrap="square" lIns="93150" tIns="46575" rIns="93150" bIns="46575" anchor="b" anchorCtr="0">
            <a:noAutofit/>
          </a:bodyPr>
          <a:lstStyle/>
          <a:p>
            <a:pPr algn="r">
              <a:buSzPts val="1400"/>
            </a:pPr>
            <a:fld id="{00000000-1234-1234-1234-123412341234}" type="slidenum">
              <a:rPr lang="en-US"/>
              <a:pPr algn="r">
                <a:buSzPts val="1400"/>
              </a:pPr>
              <a:t>102</a:t>
            </a:fld>
            <a:endParaRPr/>
          </a:p>
        </p:txBody>
      </p:sp>
    </p:spTree>
    <p:extLst>
      <p:ext uri="{BB962C8B-B14F-4D97-AF65-F5344CB8AC3E}">
        <p14:creationId xmlns:p14="http://schemas.microsoft.com/office/powerpoint/2010/main" val="331257538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2546438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8240995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7210254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4706381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3672812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38982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5385976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8625084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452476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336680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7034289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4437586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3330726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3634749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0880216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5233849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e7a01559e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4e7a01559e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489011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6AB70DF-C9B8-124C-A5A1-5C17C743A63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
          <a:stretch/>
        </p:blipFill>
        <p:spPr>
          <a:xfrm>
            <a:off x="1968122" y="0"/>
            <a:ext cx="10223878" cy="6858000"/>
          </a:xfrm>
          <a:prstGeom prst="rect">
            <a:avLst/>
          </a:prstGeom>
        </p:spPr>
      </p:pic>
      <p:pic>
        <p:nvPicPr>
          <p:cNvPr id="7" name="Picture 6">
            <a:extLst>
              <a:ext uri="{FF2B5EF4-FFF2-40B4-BE49-F238E27FC236}">
                <a16:creationId xmlns:a16="http://schemas.microsoft.com/office/drawing/2014/main" id="{3AB65259-F1A0-2A4F-B433-2D30793D5186}"/>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4313" y="5497513"/>
            <a:ext cx="1547812"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17920" y="586286"/>
            <a:ext cx="4182350" cy="2369187"/>
          </a:xfrm>
          <a:prstGeom prst="rect">
            <a:avLst/>
          </a:prstGeom>
          <a:solidFill>
            <a:schemeClr val="bg1"/>
          </a:solidFill>
        </p:spPr>
        <p:txBody>
          <a:bodyPr lIns="273600" tIns="180000"/>
          <a:lstStyle/>
          <a:p>
            <a:r>
              <a:rPr lang="en-US"/>
              <a:t>Click to edit Master title style</a:t>
            </a:r>
          </a:p>
        </p:txBody>
      </p:sp>
      <p:cxnSp>
        <p:nvCxnSpPr>
          <p:cNvPr id="8" name="Straight Connector 7">
            <a:extLst>
              <a:ext uri="{FF2B5EF4-FFF2-40B4-BE49-F238E27FC236}">
                <a16:creationId xmlns:a16="http://schemas.microsoft.com/office/drawing/2014/main" id="{965932B0-A39E-F54F-8DD4-F827A2104A80}"/>
              </a:ext>
              <a:ext uri="{C183D7F6-B498-43B3-948B-1728B52AA6E4}">
                <adec:decorative xmlns:adec="http://schemas.microsoft.com/office/drawing/2017/decorative" val="1"/>
              </a:ext>
            </a:extLst>
          </p:cNvPr>
          <p:cNvCxnSpPr>
            <a:cxnSpLocks/>
          </p:cNvCxnSpPr>
          <p:nvPr/>
        </p:nvCxnSpPr>
        <p:spPr>
          <a:xfrm>
            <a:off x="987552" y="566928"/>
            <a:ext cx="0" cy="3676650"/>
          </a:xfrm>
          <a:prstGeom prst="line">
            <a:avLst/>
          </a:prstGeom>
          <a:ln w="63500">
            <a:solidFill>
              <a:srgbClr val="9E007E"/>
            </a:solidFill>
          </a:ln>
        </p:spPr>
        <p:style>
          <a:lnRef idx="1">
            <a:schemeClr val="accent1"/>
          </a:lnRef>
          <a:fillRef idx="0">
            <a:schemeClr val="accent1"/>
          </a:fillRef>
          <a:effectRef idx="0">
            <a:schemeClr val="accent1"/>
          </a:effectRef>
          <a:fontRef idx="minor">
            <a:schemeClr val="tx1"/>
          </a:fontRef>
        </p:style>
      </p:cxnSp>
      <p:sp>
        <p:nvSpPr>
          <p:cNvPr id="16" name="Subtitle 2"/>
          <p:cNvSpPr>
            <a:spLocks noGrp="1"/>
          </p:cNvSpPr>
          <p:nvPr>
            <p:ph type="subTitle" idx="1"/>
          </p:nvPr>
        </p:nvSpPr>
        <p:spPr>
          <a:xfrm>
            <a:off x="1017951" y="2955473"/>
            <a:ext cx="4180854" cy="1253935"/>
          </a:xfrm>
          <a:prstGeom prst="rect">
            <a:avLst/>
          </a:prstGeom>
          <a:solidFill>
            <a:schemeClr val="bg1"/>
          </a:solidFill>
        </p:spPr>
        <p:txBody>
          <a:bodyPr lIns="273600"/>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9" name="Slide Number Placeholder 5">
            <a:extLst>
              <a:ext uri="{FF2B5EF4-FFF2-40B4-BE49-F238E27FC236}">
                <a16:creationId xmlns:a16="http://schemas.microsoft.com/office/drawing/2014/main" id="{3624DE9C-5609-3C40-8934-CCB095F5310D}"/>
              </a:ext>
            </a:extLst>
          </p:cNvPr>
          <p:cNvSpPr>
            <a:spLocks noGrp="1"/>
          </p:cNvSpPr>
          <p:nvPr>
            <p:ph type="sldNum" sz="quarter" idx="10"/>
          </p:nvPr>
        </p:nvSpPr>
        <p:spPr>
          <a:xfrm>
            <a:off x="9275763" y="6488113"/>
            <a:ext cx="2743200" cy="365125"/>
          </a:xfrm>
        </p:spPr>
        <p:txBody>
          <a:bodyPr/>
          <a:lstStyle>
            <a:lvl1pPr>
              <a:defRPr>
                <a:solidFill>
                  <a:schemeClr val="bg1"/>
                </a:solidFill>
              </a:defRPr>
            </a:lvl1pPr>
          </a:lstStyle>
          <a:p>
            <a:pPr>
              <a:defRPr/>
            </a:pPr>
            <a:fld id="{3A223C01-11D7-E049-8252-D38AEC7B21E1}" type="slidenum">
              <a:rPr lang="en-US" smtClean="0"/>
              <a:pPr>
                <a:defRPr/>
              </a:pPr>
              <a:t>‹#›</a:t>
            </a:fld>
            <a:endParaRPr lang="en-US"/>
          </a:p>
        </p:txBody>
      </p:sp>
    </p:spTree>
    <p:extLst>
      <p:ext uri="{BB962C8B-B14F-4D97-AF65-F5344CB8AC3E}">
        <p14:creationId xmlns:p14="http://schemas.microsoft.com/office/powerpoint/2010/main" val="4075218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_accent lef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44ED8C-8847-EA41-9338-C6E46B61F79E}"/>
              </a:ext>
              <a:ext uri="{C183D7F6-B498-43B3-948B-1728B52AA6E4}">
                <adec:decorative xmlns:adec="http://schemas.microsoft.com/office/drawing/2017/decorative" val="1"/>
              </a:ext>
            </a:extLst>
          </p:cNvPr>
          <p:cNvSpPr/>
          <p:nvPr/>
        </p:nvSpPr>
        <p:spPr>
          <a:xfrm>
            <a:off x="0" y="555625"/>
            <a:ext cx="1019175" cy="1156443"/>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itle 1"/>
          <p:cNvSpPr>
            <a:spLocks noGrp="1"/>
          </p:cNvSpPr>
          <p:nvPr>
            <p:ph type="title"/>
          </p:nvPr>
        </p:nvSpPr>
        <p:spPr>
          <a:xfrm>
            <a:off x="1183729" y="571500"/>
            <a:ext cx="9966871" cy="1119188"/>
          </a:xfrm>
          <a:prstGeom prst="rect">
            <a:avLst/>
          </a:prstGeom>
        </p:spPr>
        <p:txBody>
          <a:bodyPr anchor="ctr" anchorCtr="0">
            <a:normAutofit/>
          </a:bodyPr>
          <a:lstStyle>
            <a:lvl1pPr>
              <a:defRPr sz="3600"/>
            </a:lvl1pPr>
          </a:lstStyle>
          <a:p>
            <a:r>
              <a:rPr lang="en-US"/>
              <a:t>Click to edit Master title style</a:t>
            </a:r>
          </a:p>
        </p:txBody>
      </p:sp>
      <p:sp>
        <p:nvSpPr>
          <p:cNvPr id="7" name="Content Placeholder 6">
            <a:extLst>
              <a:ext uri="{FF2B5EF4-FFF2-40B4-BE49-F238E27FC236}">
                <a16:creationId xmlns:a16="http://schemas.microsoft.com/office/drawing/2014/main" id="{52C1CAAB-00F4-184E-88C4-75D6880DC45E}"/>
              </a:ext>
            </a:extLst>
          </p:cNvPr>
          <p:cNvSpPr>
            <a:spLocks noGrp="1"/>
          </p:cNvSpPr>
          <p:nvPr>
            <p:ph sz="quarter" idx="16" hasCustomPrompt="1"/>
          </p:nvPr>
        </p:nvSpPr>
        <p:spPr>
          <a:xfrm>
            <a:off x="1183729" y="1893888"/>
            <a:ext cx="9972675" cy="4475162"/>
          </a:xfrm>
          <a:prstGeom prst="rect">
            <a:avLst/>
          </a:prstGeom>
        </p:spPr>
        <p:txBody>
          <a:bodyPr/>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content</a:t>
            </a:r>
          </a:p>
        </p:txBody>
      </p:sp>
      <p:cxnSp>
        <p:nvCxnSpPr>
          <p:cNvPr id="5" name="Straight Connector 4">
            <a:extLst>
              <a:ext uri="{FF2B5EF4-FFF2-40B4-BE49-F238E27FC236}">
                <a16:creationId xmlns:a16="http://schemas.microsoft.com/office/drawing/2014/main" id="{4AC23712-3DEB-F145-81F4-D8A1E3A471B2}"/>
              </a:ext>
              <a:ext uri="{C183D7F6-B498-43B3-948B-1728B52AA6E4}">
                <adec:decorative xmlns:adec="http://schemas.microsoft.com/office/drawing/2017/decorative" val="1"/>
              </a:ext>
            </a:extLst>
          </p:cNvPr>
          <p:cNvCxnSpPr>
            <a:cxnSpLocks/>
          </p:cNvCxnSpPr>
          <p:nvPr/>
        </p:nvCxnSpPr>
        <p:spPr>
          <a:xfrm>
            <a:off x="1036638" y="555625"/>
            <a:ext cx="0" cy="115644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5F1202A0-9646-4147-8DBB-1BF33177D5D7}"/>
              </a:ext>
            </a:extLst>
          </p:cNvPr>
          <p:cNvSpPr>
            <a:spLocks noGrp="1"/>
          </p:cNvSpPr>
          <p:nvPr>
            <p:ph type="sldNum" sz="quarter" idx="15"/>
          </p:nvPr>
        </p:nvSpPr>
        <p:spPr/>
        <p:txBody>
          <a:bodyPr/>
          <a:lstStyle>
            <a:lvl1pPr>
              <a:defRPr/>
            </a:lvl1pPr>
          </a:lstStyle>
          <a:p>
            <a:pPr>
              <a:defRPr/>
            </a:pPr>
            <a:fld id="{EEAC2BAD-9516-2B47-9900-7FC05ED2F002}" type="slidenum">
              <a:rPr lang="en-US"/>
              <a:pPr>
                <a:defRPr/>
              </a:pPr>
              <a:t>‹#›</a:t>
            </a:fld>
            <a:endParaRPr lang="en-US"/>
          </a:p>
        </p:txBody>
      </p:sp>
    </p:spTree>
    <p:extLst>
      <p:ext uri="{BB962C8B-B14F-4D97-AF65-F5344CB8AC3E}">
        <p14:creationId xmlns:p14="http://schemas.microsoft.com/office/powerpoint/2010/main" val="3194900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ntent slide_accent lef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44ED8C-8847-EA41-9338-C6E46B61F79E}"/>
              </a:ext>
              <a:ext uri="{C183D7F6-B498-43B3-948B-1728B52AA6E4}">
                <adec:decorative xmlns:adec="http://schemas.microsoft.com/office/drawing/2017/decorative" val="1"/>
              </a:ext>
            </a:extLst>
          </p:cNvPr>
          <p:cNvSpPr/>
          <p:nvPr/>
        </p:nvSpPr>
        <p:spPr>
          <a:xfrm>
            <a:off x="0" y="555625"/>
            <a:ext cx="1019175" cy="11588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itle 1"/>
          <p:cNvSpPr>
            <a:spLocks noGrp="1"/>
          </p:cNvSpPr>
          <p:nvPr>
            <p:ph type="title"/>
          </p:nvPr>
        </p:nvSpPr>
        <p:spPr>
          <a:xfrm>
            <a:off x="1183729" y="571500"/>
            <a:ext cx="9966871" cy="1119188"/>
          </a:xfrm>
          <a:prstGeom prst="rect">
            <a:avLst/>
          </a:prstGeom>
        </p:spPr>
        <p:txBody>
          <a:bodyPr anchor="ctr" anchorCtr="0">
            <a:normAutofit/>
          </a:bodyPr>
          <a:lstStyle>
            <a:lvl1pPr>
              <a:defRPr sz="3600"/>
            </a:lvl1pPr>
          </a:lstStyle>
          <a:p>
            <a:r>
              <a:rPr lang="en-US"/>
              <a:t>Click to edit Master title style</a:t>
            </a:r>
          </a:p>
        </p:txBody>
      </p:sp>
      <p:sp>
        <p:nvSpPr>
          <p:cNvPr id="7" name="Content Placeholder 6">
            <a:extLst>
              <a:ext uri="{FF2B5EF4-FFF2-40B4-BE49-F238E27FC236}">
                <a16:creationId xmlns:a16="http://schemas.microsoft.com/office/drawing/2014/main" id="{52C1CAAB-00F4-184E-88C4-75D6880DC45E}"/>
              </a:ext>
            </a:extLst>
          </p:cNvPr>
          <p:cNvSpPr>
            <a:spLocks noGrp="1"/>
          </p:cNvSpPr>
          <p:nvPr>
            <p:ph sz="quarter" idx="16" hasCustomPrompt="1"/>
          </p:nvPr>
        </p:nvSpPr>
        <p:spPr>
          <a:xfrm>
            <a:off x="1183729" y="1893888"/>
            <a:ext cx="9972675" cy="4475162"/>
          </a:xfrm>
          <a:prstGeom prst="rect">
            <a:avLst/>
          </a:prstGeom>
        </p:spPr>
        <p:txBody>
          <a:bodyPr/>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content</a:t>
            </a:r>
          </a:p>
        </p:txBody>
      </p:sp>
      <p:cxnSp>
        <p:nvCxnSpPr>
          <p:cNvPr id="5" name="Straight Connector 4">
            <a:extLst>
              <a:ext uri="{FF2B5EF4-FFF2-40B4-BE49-F238E27FC236}">
                <a16:creationId xmlns:a16="http://schemas.microsoft.com/office/drawing/2014/main" id="{4AC23712-3DEB-F145-81F4-D8A1E3A471B2}"/>
              </a:ext>
              <a:ext uri="{C183D7F6-B498-43B3-948B-1728B52AA6E4}">
                <adec:decorative xmlns:adec="http://schemas.microsoft.com/office/drawing/2017/decorative" val="1"/>
              </a:ext>
            </a:extLst>
          </p:cNvPr>
          <p:cNvCxnSpPr>
            <a:cxnSpLocks/>
          </p:cNvCxnSpPr>
          <p:nvPr/>
        </p:nvCxnSpPr>
        <p:spPr>
          <a:xfrm>
            <a:off x="1036638" y="555625"/>
            <a:ext cx="0" cy="1154113"/>
          </a:xfrm>
          <a:prstGeom prst="line">
            <a:avLst/>
          </a:prstGeom>
          <a:ln w="63500">
            <a:solidFill>
              <a:srgbClr val="9E007E"/>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5F1202A0-9646-4147-8DBB-1BF33177D5D7}"/>
              </a:ext>
            </a:extLst>
          </p:cNvPr>
          <p:cNvSpPr>
            <a:spLocks noGrp="1"/>
          </p:cNvSpPr>
          <p:nvPr>
            <p:ph type="sldNum" sz="quarter" idx="15"/>
          </p:nvPr>
        </p:nvSpPr>
        <p:spPr/>
        <p:txBody>
          <a:bodyPr/>
          <a:lstStyle>
            <a:lvl1pPr>
              <a:defRPr/>
            </a:lvl1pPr>
          </a:lstStyle>
          <a:p>
            <a:pPr>
              <a:defRPr/>
            </a:pPr>
            <a:fld id="{EEAC2BAD-9516-2B47-9900-7FC05ED2F002}" type="slidenum">
              <a:rPr lang="en-US"/>
              <a:pPr>
                <a:defRPr/>
              </a:pPr>
              <a:t>‹#›</a:t>
            </a:fld>
            <a:endParaRPr lang="en-US"/>
          </a:p>
        </p:txBody>
      </p:sp>
    </p:spTree>
    <p:extLst>
      <p:ext uri="{BB962C8B-B14F-4D97-AF65-F5344CB8AC3E}">
        <p14:creationId xmlns:p14="http://schemas.microsoft.com/office/powerpoint/2010/main" val="29774543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F1202A0-9646-4147-8DBB-1BF33177D5D7}"/>
              </a:ext>
            </a:extLst>
          </p:cNvPr>
          <p:cNvSpPr>
            <a:spLocks noGrp="1"/>
          </p:cNvSpPr>
          <p:nvPr>
            <p:ph type="sldNum" sz="quarter" idx="15"/>
          </p:nvPr>
        </p:nvSpPr>
        <p:spPr/>
        <p:txBody>
          <a:bodyPr/>
          <a:lstStyle>
            <a:lvl1pPr>
              <a:defRPr/>
            </a:lvl1pPr>
          </a:lstStyle>
          <a:p>
            <a:pPr>
              <a:defRPr/>
            </a:pPr>
            <a:fld id="{EEAC2BAD-9516-2B47-9900-7FC05ED2F002}" type="slidenum">
              <a:rPr lang="en-US"/>
              <a:pPr>
                <a:defRPr/>
              </a:pPr>
              <a:t>‹#›</a:t>
            </a:fld>
            <a:endParaRPr lang="en-US"/>
          </a:p>
        </p:txBody>
      </p:sp>
    </p:spTree>
    <p:extLst>
      <p:ext uri="{BB962C8B-B14F-4D97-AF65-F5344CB8AC3E}">
        <p14:creationId xmlns:p14="http://schemas.microsoft.com/office/powerpoint/2010/main" val="2601801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accent r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8B21293-6FA6-7445-BD11-05A0ADD6C222}"/>
              </a:ext>
              <a:ext uri="{C183D7F6-B498-43B3-948B-1728B52AA6E4}">
                <adec:decorative xmlns:adec="http://schemas.microsoft.com/office/drawing/2017/decorative" val="1"/>
              </a:ext>
            </a:extLst>
          </p:cNvPr>
          <p:cNvSpPr/>
          <p:nvPr/>
        </p:nvSpPr>
        <p:spPr>
          <a:xfrm>
            <a:off x="11142921" y="555625"/>
            <a:ext cx="1049079" cy="1158875"/>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itle 1"/>
          <p:cNvSpPr>
            <a:spLocks noGrp="1"/>
          </p:cNvSpPr>
          <p:nvPr>
            <p:ph type="title"/>
          </p:nvPr>
        </p:nvSpPr>
        <p:spPr>
          <a:xfrm>
            <a:off x="1000849" y="571500"/>
            <a:ext cx="9966871" cy="1119188"/>
          </a:xfrm>
          <a:prstGeom prst="rect">
            <a:avLst/>
          </a:prstGeom>
        </p:spPr>
        <p:txBody>
          <a:bodyPr anchor="ctr" anchorCtr="0">
            <a:normAutofit/>
          </a:bodyPr>
          <a:lstStyle>
            <a:lvl1pPr>
              <a:defRPr sz="3600"/>
            </a:lvl1pPr>
          </a:lstStyle>
          <a:p>
            <a:r>
              <a:rPr lang="en-US"/>
              <a:t>Click to edit Master title style</a:t>
            </a:r>
          </a:p>
        </p:txBody>
      </p:sp>
      <p:sp>
        <p:nvSpPr>
          <p:cNvPr id="7" name="Content Placeholder 6">
            <a:extLst>
              <a:ext uri="{FF2B5EF4-FFF2-40B4-BE49-F238E27FC236}">
                <a16:creationId xmlns:a16="http://schemas.microsoft.com/office/drawing/2014/main" id="{6184F5C8-ABB1-E340-AD72-5AC3A5C2A929}"/>
              </a:ext>
            </a:extLst>
          </p:cNvPr>
          <p:cNvSpPr>
            <a:spLocks noGrp="1"/>
          </p:cNvSpPr>
          <p:nvPr>
            <p:ph sz="quarter" idx="16" hasCustomPrompt="1"/>
          </p:nvPr>
        </p:nvSpPr>
        <p:spPr>
          <a:xfrm>
            <a:off x="989760" y="1893888"/>
            <a:ext cx="9972675" cy="4475162"/>
          </a:xfrm>
          <a:prstGeom prst="rect">
            <a:avLst/>
          </a:prstGeom>
        </p:spPr>
        <p:txBody>
          <a:bodyPr/>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content</a:t>
            </a:r>
          </a:p>
        </p:txBody>
      </p:sp>
      <p:cxnSp>
        <p:nvCxnSpPr>
          <p:cNvPr id="5" name="Straight Connector 4">
            <a:extLst>
              <a:ext uri="{FF2B5EF4-FFF2-40B4-BE49-F238E27FC236}">
                <a16:creationId xmlns:a16="http://schemas.microsoft.com/office/drawing/2014/main" id="{A9563D79-D413-6C4E-AF46-45AD23481DA0}"/>
              </a:ext>
              <a:ext uri="{C183D7F6-B498-43B3-948B-1728B52AA6E4}">
                <adec:decorative xmlns:adec="http://schemas.microsoft.com/office/drawing/2017/decorative" val="1"/>
              </a:ext>
            </a:extLst>
          </p:cNvPr>
          <p:cNvCxnSpPr>
            <a:cxnSpLocks/>
          </p:cNvCxnSpPr>
          <p:nvPr/>
        </p:nvCxnSpPr>
        <p:spPr>
          <a:xfrm>
            <a:off x="11131550" y="555625"/>
            <a:ext cx="0" cy="115411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3B6DE9E4-24AE-FD46-93D2-E9B05008A6D5}"/>
              </a:ext>
            </a:extLst>
          </p:cNvPr>
          <p:cNvSpPr>
            <a:spLocks noGrp="1"/>
          </p:cNvSpPr>
          <p:nvPr>
            <p:ph type="sldNum" sz="quarter" idx="15"/>
          </p:nvPr>
        </p:nvSpPr>
        <p:spPr/>
        <p:txBody>
          <a:bodyPr/>
          <a:lstStyle>
            <a:lvl1pPr>
              <a:defRPr/>
            </a:lvl1pPr>
          </a:lstStyle>
          <a:p>
            <a:pPr>
              <a:defRPr/>
            </a:pPr>
            <a:fld id="{449BB740-7204-9B4C-9E22-6EC5FC26FE50}" type="slidenum">
              <a:rPr lang="en-US"/>
              <a:pPr>
                <a:defRPr/>
              </a:pPr>
              <a:t>‹#›</a:t>
            </a:fld>
            <a:endParaRPr lang="en-US"/>
          </a:p>
        </p:txBody>
      </p:sp>
    </p:spTree>
    <p:extLst>
      <p:ext uri="{BB962C8B-B14F-4D97-AF65-F5344CB8AC3E}">
        <p14:creationId xmlns:p14="http://schemas.microsoft.com/office/powerpoint/2010/main" val="6159938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slide_ 2 column bulle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8D6D37C-7584-E94F-BD5E-47BD8D71902C}"/>
              </a:ext>
              <a:ext uri="{C183D7F6-B498-43B3-948B-1728B52AA6E4}">
                <adec:decorative xmlns:adec="http://schemas.microsoft.com/office/drawing/2017/decorative" val="1"/>
              </a:ext>
            </a:extLst>
          </p:cNvPr>
          <p:cNvSpPr/>
          <p:nvPr/>
        </p:nvSpPr>
        <p:spPr>
          <a:xfrm>
            <a:off x="0" y="555625"/>
            <a:ext cx="1019175" cy="1158875"/>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itle 1"/>
          <p:cNvSpPr>
            <a:spLocks noGrp="1"/>
          </p:cNvSpPr>
          <p:nvPr>
            <p:ph type="title"/>
          </p:nvPr>
        </p:nvSpPr>
        <p:spPr>
          <a:xfrm>
            <a:off x="1183729" y="571500"/>
            <a:ext cx="9966871" cy="1119188"/>
          </a:xfrm>
          <a:prstGeom prst="rect">
            <a:avLst/>
          </a:prstGeom>
        </p:spPr>
        <p:txBody>
          <a:bodyPr anchor="ctr" anchorCtr="0">
            <a:normAutofit/>
          </a:bodyPr>
          <a:lstStyle>
            <a:lvl1pPr>
              <a:defRPr sz="3600"/>
            </a:lvl1pPr>
          </a:lstStyle>
          <a:p>
            <a:r>
              <a:rPr lang="en-US"/>
              <a:t>Click to edit Master title style</a:t>
            </a:r>
          </a:p>
        </p:txBody>
      </p:sp>
      <p:sp>
        <p:nvSpPr>
          <p:cNvPr id="11" name="Content Placeholder 6">
            <a:extLst>
              <a:ext uri="{FF2B5EF4-FFF2-40B4-BE49-F238E27FC236}">
                <a16:creationId xmlns:a16="http://schemas.microsoft.com/office/drawing/2014/main" id="{3BC62C5E-ABAA-C345-B3BA-BEDA7732E3B8}"/>
              </a:ext>
            </a:extLst>
          </p:cNvPr>
          <p:cNvSpPr>
            <a:spLocks noGrp="1"/>
          </p:cNvSpPr>
          <p:nvPr>
            <p:ph sz="quarter" idx="18" hasCustomPrompt="1"/>
          </p:nvPr>
        </p:nvSpPr>
        <p:spPr>
          <a:xfrm>
            <a:off x="6262800" y="1895681"/>
            <a:ext cx="4883915" cy="4475162"/>
          </a:xfrm>
          <a:prstGeom prst="rect">
            <a:avLst/>
          </a:prstGeom>
        </p:spPr>
        <p:txBody>
          <a:bodyPr/>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content</a:t>
            </a:r>
          </a:p>
        </p:txBody>
      </p:sp>
      <p:sp>
        <p:nvSpPr>
          <p:cNvPr id="10" name="Content Placeholder 6">
            <a:extLst>
              <a:ext uri="{FF2B5EF4-FFF2-40B4-BE49-F238E27FC236}">
                <a16:creationId xmlns:a16="http://schemas.microsoft.com/office/drawing/2014/main" id="{CC0DC4FF-3BCC-4043-AC81-2145CE625517}"/>
              </a:ext>
            </a:extLst>
          </p:cNvPr>
          <p:cNvSpPr>
            <a:spLocks noGrp="1"/>
          </p:cNvSpPr>
          <p:nvPr>
            <p:ph sz="quarter" idx="17" hasCustomPrompt="1"/>
          </p:nvPr>
        </p:nvSpPr>
        <p:spPr>
          <a:xfrm>
            <a:off x="1183729" y="1893888"/>
            <a:ext cx="4883915" cy="4475162"/>
          </a:xfrm>
          <a:prstGeom prst="rect">
            <a:avLst/>
          </a:prstGeom>
        </p:spPr>
        <p:txBody>
          <a:bodyPr/>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content</a:t>
            </a:r>
          </a:p>
        </p:txBody>
      </p:sp>
      <p:cxnSp>
        <p:nvCxnSpPr>
          <p:cNvPr id="6" name="Straight Connector 5">
            <a:extLst>
              <a:ext uri="{FF2B5EF4-FFF2-40B4-BE49-F238E27FC236}">
                <a16:creationId xmlns:a16="http://schemas.microsoft.com/office/drawing/2014/main" id="{77829038-C33E-E14F-A39E-A9A3AB5CFBF1}"/>
              </a:ext>
              <a:ext uri="{C183D7F6-B498-43B3-948B-1728B52AA6E4}">
                <adec:decorative xmlns:adec="http://schemas.microsoft.com/office/drawing/2017/decorative" val="1"/>
              </a:ext>
            </a:extLst>
          </p:cNvPr>
          <p:cNvCxnSpPr>
            <a:cxnSpLocks/>
          </p:cNvCxnSpPr>
          <p:nvPr/>
        </p:nvCxnSpPr>
        <p:spPr>
          <a:xfrm>
            <a:off x="1036638" y="555625"/>
            <a:ext cx="0" cy="115411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D683BD36-B2E0-E34D-A0C0-77A7165923F9}"/>
              </a:ext>
            </a:extLst>
          </p:cNvPr>
          <p:cNvSpPr>
            <a:spLocks noGrp="1"/>
          </p:cNvSpPr>
          <p:nvPr>
            <p:ph type="sldNum" sz="quarter" idx="16"/>
          </p:nvPr>
        </p:nvSpPr>
        <p:spPr/>
        <p:txBody>
          <a:bodyPr/>
          <a:lstStyle>
            <a:lvl1pPr>
              <a:defRPr/>
            </a:lvl1pPr>
          </a:lstStyle>
          <a:p>
            <a:pPr>
              <a:defRPr/>
            </a:pPr>
            <a:fld id="{16F0F2AA-7572-DC4D-AB68-865F32F517C3}" type="slidenum">
              <a:rPr lang="en-US"/>
              <a:pPr>
                <a:defRPr/>
              </a:pPr>
              <a:t>‹#›</a:t>
            </a:fld>
            <a:endParaRPr lang="en-US"/>
          </a:p>
        </p:txBody>
      </p:sp>
    </p:spTree>
    <p:extLst>
      <p:ext uri="{BB962C8B-B14F-4D97-AF65-F5344CB8AC3E}">
        <p14:creationId xmlns:p14="http://schemas.microsoft.com/office/powerpoint/2010/main" val="3526716827"/>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slide with photo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343C23-4EBC-0B4A-9BF9-873B52A235A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948049" y="0"/>
            <a:ext cx="10249482" cy="6858000"/>
          </a:xfrm>
          <a:prstGeom prst="rect">
            <a:avLst/>
          </a:prstGeom>
        </p:spPr>
      </p:pic>
      <p:cxnSp>
        <p:nvCxnSpPr>
          <p:cNvPr id="6" name="Straight Connector 5">
            <a:extLst>
              <a:ext uri="{FF2B5EF4-FFF2-40B4-BE49-F238E27FC236}">
                <a16:creationId xmlns:a16="http://schemas.microsoft.com/office/drawing/2014/main" id="{C622D27A-F32D-EB48-9A03-1735E67359D1}"/>
              </a:ext>
              <a:ext uri="{C183D7F6-B498-43B3-948B-1728B52AA6E4}">
                <adec:decorative xmlns:adec="http://schemas.microsoft.com/office/drawing/2017/decorative" val="1"/>
              </a:ext>
            </a:extLst>
          </p:cNvPr>
          <p:cNvCxnSpPr>
            <a:cxnSpLocks/>
          </p:cNvCxnSpPr>
          <p:nvPr/>
        </p:nvCxnSpPr>
        <p:spPr>
          <a:xfrm>
            <a:off x="960438" y="555625"/>
            <a:ext cx="0" cy="5164138"/>
          </a:xfrm>
          <a:prstGeom prst="line">
            <a:avLst/>
          </a:prstGeom>
          <a:ln w="63500">
            <a:solidFill>
              <a:srgbClr val="9E007E"/>
            </a:solidFill>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xfrm>
            <a:off x="1001680" y="574675"/>
            <a:ext cx="6135687" cy="2339975"/>
          </a:xfrm>
          <a:prstGeom prst="rect">
            <a:avLst/>
          </a:prstGeom>
          <a:solidFill>
            <a:schemeClr val="bg1"/>
          </a:solidFill>
        </p:spPr>
        <p:txBody>
          <a:bodyPr lIns="273600" tIns="180000" anchor="t" anchorCtr="0">
            <a:normAutofit/>
          </a:bodyPr>
          <a:lstStyle>
            <a:lvl1pPr>
              <a:defRPr sz="3600"/>
            </a:lvl1pPr>
          </a:lstStyle>
          <a:p>
            <a:r>
              <a:rPr lang="en-US"/>
              <a:t>Click to edit Master title style</a:t>
            </a:r>
          </a:p>
        </p:txBody>
      </p:sp>
      <p:sp>
        <p:nvSpPr>
          <p:cNvPr id="8" name="Content Placeholder 6">
            <a:extLst>
              <a:ext uri="{FF2B5EF4-FFF2-40B4-BE49-F238E27FC236}">
                <a16:creationId xmlns:a16="http://schemas.microsoft.com/office/drawing/2014/main" id="{BA9BF079-2451-A341-87BE-81C474B9E109}"/>
              </a:ext>
            </a:extLst>
          </p:cNvPr>
          <p:cNvSpPr>
            <a:spLocks noGrp="1"/>
          </p:cNvSpPr>
          <p:nvPr>
            <p:ph sz="quarter" idx="16" hasCustomPrompt="1"/>
          </p:nvPr>
        </p:nvSpPr>
        <p:spPr>
          <a:xfrm>
            <a:off x="1001680" y="2728885"/>
            <a:ext cx="6135688" cy="2990878"/>
          </a:xfrm>
          <a:prstGeom prst="rect">
            <a:avLst/>
          </a:prstGeom>
          <a:solidFill>
            <a:schemeClr val="bg1"/>
          </a:solidFill>
        </p:spPr>
        <p:txBody>
          <a:bodyPr lIns="273600"/>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add content</a:t>
            </a:r>
          </a:p>
        </p:txBody>
      </p:sp>
      <p:sp>
        <p:nvSpPr>
          <p:cNvPr id="9" name="Slide Number Placeholder 5">
            <a:extLst>
              <a:ext uri="{FF2B5EF4-FFF2-40B4-BE49-F238E27FC236}">
                <a16:creationId xmlns:a16="http://schemas.microsoft.com/office/drawing/2014/main" id="{3B299BF0-56A4-6243-9705-509FD3434C3D}"/>
              </a:ext>
            </a:extLst>
          </p:cNvPr>
          <p:cNvSpPr>
            <a:spLocks noGrp="1"/>
          </p:cNvSpPr>
          <p:nvPr>
            <p:ph type="sldNum" sz="quarter" idx="15"/>
          </p:nvPr>
        </p:nvSpPr>
        <p:spPr/>
        <p:txBody>
          <a:bodyPr/>
          <a:lstStyle>
            <a:lvl1pPr>
              <a:defRPr/>
            </a:lvl1pPr>
          </a:lstStyle>
          <a:p>
            <a:pPr>
              <a:defRPr/>
            </a:pPr>
            <a:fld id="{6F595438-EECC-A345-B33C-CAAAFDC6CD59}" type="slidenum">
              <a:rPr lang="en-US"/>
              <a:pPr>
                <a:defRPr/>
              </a:pPr>
              <a:t>‹#›</a:t>
            </a:fld>
            <a:endParaRPr lang="en-US"/>
          </a:p>
        </p:txBody>
      </p:sp>
    </p:spTree>
    <p:extLst>
      <p:ext uri="{BB962C8B-B14F-4D97-AF65-F5344CB8AC3E}">
        <p14:creationId xmlns:p14="http://schemas.microsoft.com/office/powerpoint/2010/main" val="32263053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NEW Content slide with photo 2.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7A58855-A5D2-4F64-98FE-895EDDFE9C2A}"/>
              </a:ext>
            </a:extLst>
          </p:cNvPr>
          <p:cNvSpPr>
            <a:spLocks noGrp="1"/>
          </p:cNvSpPr>
          <p:nvPr>
            <p:ph type="pic" sz="quarter" idx="17" hasCustomPrompt="1"/>
          </p:nvPr>
        </p:nvSpPr>
        <p:spPr>
          <a:xfrm>
            <a:off x="1901825" y="0"/>
            <a:ext cx="10290175" cy="6858000"/>
          </a:xfrm>
          <a:prstGeom prst="rect">
            <a:avLst/>
          </a:prstGeom>
          <a:solidFill>
            <a:srgbClr val="A3ACAC"/>
          </a:solidFill>
        </p:spPr>
        <p:txBody>
          <a:bodyPr/>
          <a:lstStyle>
            <a:lvl1pPr marL="0" indent="0" algn="ctr">
              <a:buNone/>
              <a:defRPr/>
            </a:lvl1pPr>
          </a:lstStyle>
          <a:p>
            <a:r>
              <a:rPr lang="en-US"/>
              <a:t>Click to insert picture</a:t>
            </a:r>
          </a:p>
        </p:txBody>
      </p:sp>
      <p:sp>
        <p:nvSpPr>
          <p:cNvPr id="7" name="Title 1"/>
          <p:cNvSpPr>
            <a:spLocks noGrp="1"/>
          </p:cNvSpPr>
          <p:nvPr>
            <p:ph type="title"/>
          </p:nvPr>
        </p:nvSpPr>
        <p:spPr>
          <a:xfrm>
            <a:off x="1003613" y="555625"/>
            <a:ext cx="6092510" cy="2273300"/>
          </a:xfrm>
          <a:prstGeom prst="rect">
            <a:avLst/>
          </a:prstGeom>
          <a:solidFill>
            <a:schemeClr val="bg1"/>
          </a:solidFill>
        </p:spPr>
        <p:txBody>
          <a:bodyPr lIns="273600" tIns="180000" anchor="t" anchorCtr="0">
            <a:normAutofit/>
          </a:bodyPr>
          <a:lstStyle>
            <a:lvl1pPr>
              <a:spcBef>
                <a:spcPts val="0"/>
              </a:spcBef>
              <a:defRPr sz="3600"/>
            </a:lvl1pPr>
          </a:lstStyle>
          <a:p>
            <a:r>
              <a:rPr lang="en-US"/>
              <a:t>Click to edit Master title style</a:t>
            </a:r>
          </a:p>
        </p:txBody>
      </p:sp>
      <p:sp>
        <p:nvSpPr>
          <p:cNvPr id="8" name="Content Placeholder 6">
            <a:extLst>
              <a:ext uri="{FF2B5EF4-FFF2-40B4-BE49-F238E27FC236}">
                <a16:creationId xmlns:a16="http://schemas.microsoft.com/office/drawing/2014/main" id="{BA9BF079-2451-A341-87BE-81C474B9E109}"/>
              </a:ext>
            </a:extLst>
          </p:cNvPr>
          <p:cNvSpPr>
            <a:spLocks noGrp="1"/>
          </p:cNvSpPr>
          <p:nvPr>
            <p:ph sz="quarter" idx="16" hasCustomPrompt="1"/>
          </p:nvPr>
        </p:nvSpPr>
        <p:spPr>
          <a:xfrm>
            <a:off x="1003881" y="2728912"/>
            <a:ext cx="6073913" cy="2990851"/>
          </a:xfrm>
          <a:prstGeom prst="rect">
            <a:avLst/>
          </a:prstGeom>
          <a:solidFill>
            <a:schemeClr val="bg1"/>
          </a:solidFill>
        </p:spPr>
        <p:txBody>
          <a:bodyPr lIns="273600" tIns="91440"/>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add content</a:t>
            </a:r>
          </a:p>
        </p:txBody>
      </p:sp>
      <p:cxnSp>
        <p:nvCxnSpPr>
          <p:cNvPr id="6" name="Straight Connector 5">
            <a:extLst>
              <a:ext uri="{FF2B5EF4-FFF2-40B4-BE49-F238E27FC236}">
                <a16:creationId xmlns:a16="http://schemas.microsoft.com/office/drawing/2014/main" id="{C622D27A-F32D-EB48-9A03-1735E67359D1}"/>
              </a:ext>
              <a:ext uri="{C183D7F6-B498-43B3-948B-1728B52AA6E4}">
                <adec:decorative xmlns:adec="http://schemas.microsoft.com/office/drawing/2017/decorative" val="1"/>
              </a:ext>
            </a:extLst>
          </p:cNvPr>
          <p:cNvCxnSpPr>
            <a:cxnSpLocks/>
          </p:cNvCxnSpPr>
          <p:nvPr/>
        </p:nvCxnSpPr>
        <p:spPr>
          <a:xfrm>
            <a:off x="960438" y="555625"/>
            <a:ext cx="0" cy="5164138"/>
          </a:xfrm>
          <a:prstGeom prst="line">
            <a:avLst/>
          </a:prstGeom>
          <a:ln w="63500">
            <a:solidFill>
              <a:srgbClr val="9E007E"/>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3B299BF0-56A4-6243-9705-509FD3434C3D}"/>
              </a:ext>
            </a:extLst>
          </p:cNvPr>
          <p:cNvSpPr>
            <a:spLocks noGrp="1"/>
          </p:cNvSpPr>
          <p:nvPr>
            <p:ph type="sldNum" sz="quarter" idx="15"/>
          </p:nvPr>
        </p:nvSpPr>
        <p:spPr/>
        <p:txBody>
          <a:bodyPr/>
          <a:lstStyle>
            <a:lvl1pPr>
              <a:defRPr/>
            </a:lvl1pPr>
          </a:lstStyle>
          <a:p>
            <a:pPr>
              <a:defRPr/>
            </a:pPr>
            <a:fld id="{6F595438-EECC-A345-B33C-CAAAFDC6CD59}" type="slidenum">
              <a:rPr lang="en-US"/>
              <a:pPr>
                <a:defRPr/>
              </a:pPr>
              <a:t>‹#›</a:t>
            </a:fld>
            <a:endParaRPr lang="en-US"/>
          </a:p>
        </p:txBody>
      </p:sp>
    </p:spTree>
    <p:extLst>
      <p:ext uri="{BB962C8B-B14F-4D97-AF65-F5344CB8AC3E}">
        <p14:creationId xmlns:p14="http://schemas.microsoft.com/office/powerpoint/2010/main" val="18321487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slide with photo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851D66-1278-2749-A103-F9649921487C}"/>
              </a:ext>
              <a:ext uri="{C183D7F6-B498-43B3-948B-1728B52AA6E4}">
                <adec:decorative xmlns:adec="http://schemas.microsoft.com/office/drawing/2017/decorative" val="1"/>
              </a:ext>
            </a:extLst>
          </p:cNvPr>
          <p:cNvSpPr/>
          <p:nvPr userDrawn="1"/>
        </p:nvSpPr>
        <p:spPr>
          <a:xfrm>
            <a:off x="10208821" y="-1"/>
            <a:ext cx="1983179" cy="3396342"/>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3" name="Picture 2">
            <a:extLst>
              <a:ext uri="{FF2B5EF4-FFF2-40B4-BE49-F238E27FC236}">
                <a16:creationId xmlns:a16="http://schemas.microsoft.com/office/drawing/2014/main" id="{6D0442BF-1B48-8B43-BC34-80C73F38FC7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226366" y="0"/>
            <a:ext cx="8885581" cy="5705061"/>
          </a:xfrm>
          <a:prstGeom prst="rect">
            <a:avLst/>
          </a:prstGeom>
        </p:spPr>
      </p:pic>
      <p:sp>
        <p:nvSpPr>
          <p:cNvPr id="14" name="Rectangle 13">
            <a:extLst>
              <a:ext uri="{FF2B5EF4-FFF2-40B4-BE49-F238E27FC236}">
                <a16:creationId xmlns:a16="http://schemas.microsoft.com/office/drawing/2014/main" id="{D3A46BF2-4302-0B48-8AEA-10EA3FBA8BDD}"/>
              </a:ext>
              <a:ext uri="{C183D7F6-B498-43B3-948B-1728B52AA6E4}">
                <adec:decorative xmlns:adec="http://schemas.microsoft.com/office/drawing/2017/decorative" val="1"/>
              </a:ext>
            </a:extLst>
          </p:cNvPr>
          <p:cNvSpPr/>
          <p:nvPr userDrawn="1"/>
        </p:nvSpPr>
        <p:spPr>
          <a:xfrm>
            <a:off x="0" y="2257063"/>
            <a:ext cx="4064000" cy="4600937"/>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Title 1"/>
          <p:cNvSpPr>
            <a:spLocks noGrp="1"/>
          </p:cNvSpPr>
          <p:nvPr>
            <p:ph type="title" hasCustomPrompt="1"/>
          </p:nvPr>
        </p:nvSpPr>
        <p:spPr>
          <a:xfrm>
            <a:off x="723991" y="1698171"/>
            <a:ext cx="4381228" cy="1877247"/>
          </a:xfrm>
          <a:prstGeom prst="rect">
            <a:avLst/>
          </a:prstGeom>
          <a:solidFill>
            <a:schemeClr val="bg1"/>
          </a:solidFill>
        </p:spPr>
        <p:txBody>
          <a:bodyPr lIns="274320" tIns="182880" rIns="274320" anchor="t" anchorCtr="0">
            <a:normAutofit/>
          </a:bodyPr>
          <a:lstStyle>
            <a:lvl1pPr>
              <a:defRPr sz="3600"/>
            </a:lvl1pPr>
          </a:lstStyle>
          <a:p>
            <a:r>
              <a:rPr lang="en-US"/>
              <a:t>Click to add title</a:t>
            </a:r>
          </a:p>
        </p:txBody>
      </p:sp>
      <p:sp>
        <p:nvSpPr>
          <p:cNvPr id="7" name="Content Placeholder 6">
            <a:extLst>
              <a:ext uri="{FF2B5EF4-FFF2-40B4-BE49-F238E27FC236}">
                <a16:creationId xmlns:a16="http://schemas.microsoft.com/office/drawing/2014/main" id="{2A5CFF35-7F70-D343-A37F-864CE104FBED}"/>
              </a:ext>
            </a:extLst>
          </p:cNvPr>
          <p:cNvSpPr>
            <a:spLocks noGrp="1"/>
          </p:cNvSpPr>
          <p:nvPr>
            <p:ph sz="quarter" idx="16" hasCustomPrompt="1"/>
          </p:nvPr>
        </p:nvSpPr>
        <p:spPr>
          <a:xfrm>
            <a:off x="723991" y="3555577"/>
            <a:ext cx="4381228" cy="2822074"/>
          </a:xfrm>
          <a:prstGeom prst="rect">
            <a:avLst/>
          </a:prstGeom>
          <a:solidFill>
            <a:schemeClr val="bg1"/>
          </a:solidFill>
        </p:spPr>
        <p:txBody>
          <a:bodyPr lIns="274320"/>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add content</a:t>
            </a:r>
          </a:p>
        </p:txBody>
      </p:sp>
      <p:cxnSp>
        <p:nvCxnSpPr>
          <p:cNvPr id="16" name="Straight Connector 15">
            <a:extLst>
              <a:ext uri="{FF2B5EF4-FFF2-40B4-BE49-F238E27FC236}">
                <a16:creationId xmlns:a16="http://schemas.microsoft.com/office/drawing/2014/main" id="{CBA35C7A-29D6-D040-9CCD-0B926B59CEBE}"/>
              </a:ext>
              <a:ext uri="{C183D7F6-B498-43B3-948B-1728B52AA6E4}">
                <adec:decorative xmlns:adec="http://schemas.microsoft.com/office/drawing/2017/decorative" val="1"/>
              </a:ext>
            </a:extLst>
          </p:cNvPr>
          <p:cNvCxnSpPr/>
          <p:nvPr userDrawn="1"/>
        </p:nvCxnSpPr>
        <p:spPr>
          <a:xfrm>
            <a:off x="686917" y="1678329"/>
            <a:ext cx="0" cy="4699322"/>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CD457E9F-B60E-4441-973F-8145897D0923}"/>
              </a:ext>
            </a:extLst>
          </p:cNvPr>
          <p:cNvSpPr>
            <a:spLocks noGrp="1"/>
          </p:cNvSpPr>
          <p:nvPr>
            <p:ph type="sldNum" sz="quarter" idx="15"/>
          </p:nvPr>
        </p:nvSpPr>
        <p:spPr/>
        <p:txBody>
          <a:bodyPr/>
          <a:lstStyle>
            <a:lvl1pPr>
              <a:defRPr/>
            </a:lvl1pPr>
          </a:lstStyle>
          <a:p>
            <a:pPr>
              <a:defRPr/>
            </a:pPr>
            <a:fld id="{E8901B88-A952-2044-9F37-BB636F0880BE}" type="slidenum">
              <a:rPr lang="en-US"/>
              <a:pPr>
                <a:defRPr/>
              </a:pPr>
              <a:t>‹#›</a:t>
            </a:fld>
            <a:endParaRPr lang="en-US"/>
          </a:p>
        </p:txBody>
      </p:sp>
    </p:spTree>
    <p:extLst>
      <p:ext uri="{BB962C8B-B14F-4D97-AF65-F5344CB8AC3E}">
        <p14:creationId xmlns:p14="http://schemas.microsoft.com/office/powerpoint/2010/main" val="36166715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EW Content slide with photo 1.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EEFADC4-EC7F-BB47-A249-3856E0233A27}"/>
              </a:ext>
              <a:ext uri="{C183D7F6-B498-43B3-948B-1728B52AA6E4}">
                <adec:decorative xmlns:adec="http://schemas.microsoft.com/office/drawing/2017/decorative" val="1"/>
              </a:ext>
            </a:extLst>
          </p:cNvPr>
          <p:cNvSpPr/>
          <p:nvPr userDrawn="1"/>
        </p:nvSpPr>
        <p:spPr>
          <a:xfrm>
            <a:off x="10208821" y="-1"/>
            <a:ext cx="1983179" cy="3396342"/>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Picture Placeholder 7">
            <a:extLst>
              <a:ext uri="{FF2B5EF4-FFF2-40B4-BE49-F238E27FC236}">
                <a16:creationId xmlns:a16="http://schemas.microsoft.com/office/drawing/2014/main" id="{922AF418-C0A7-434D-97D1-E711909142E8}"/>
              </a:ext>
            </a:extLst>
          </p:cNvPr>
          <p:cNvSpPr>
            <a:spLocks noGrp="1"/>
          </p:cNvSpPr>
          <p:nvPr>
            <p:ph type="pic" sz="quarter" idx="17" hasCustomPrompt="1"/>
          </p:nvPr>
        </p:nvSpPr>
        <p:spPr>
          <a:xfrm>
            <a:off x="2225675" y="0"/>
            <a:ext cx="8886825" cy="5716361"/>
          </a:xfrm>
          <a:prstGeom prst="rect">
            <a:avLst/>
          </a:prstGeom>
          <a:solidFill>
            <a:srgbClr val="A3ACAC"/>
          </a:solidFill>
        </p:spPr>
        <p:txBody>
          <a:bodyPr anchor="ctr"/>
          <a:lstStyle>
            <a:lvl1pPr marL="0" indent="0" algn="ctr">
              <a:buNone/>
              <a:defRPr/>
            </a:lvl1pPr>
          </a:lstStyle>
          <a:p>
            <a:r>
              <a:rPr lang="en-US"/>
              <a:t>Click to insert picture</a:t>
            </a:r>
          </a:p>
        </p:txBody>
      </p:sp>
      <p:sp>
        <p:nvSpPr>
          <p:cNvPr id="14" name="Rectangle 13">
            <a:extLst>
              <a:ext uri="{FF2B5EF4-FFF2-40B4-BE49-F238E27FC236}">
                <a16:creationId xmlns:a16="http://schemas.microsoft.com/office/drawing/2014/main" id="{D3A46BF2-4302-0B48-8AEA-10EA3FBA8BDD}"/>
              </a:ext>
              <a:ext uri="{C183D7F6-B498-43B3-948B-1728B52AA6E4}">
                <adec:decorative xmlns:adec="http://schemas.microsoft.com/office/drawing/2017/decorative" val="1"/>
              </a:ext>
            </a:extLst>
          </p:cNvPr>
          <p:cNvSpPr/>
          <p:nvPr userDrawn="1"/>
        </p:nvSpPr>
        <p:spPr>
          <a:xfrm>
            <a:off x="0" y="2257063"/>
            <a:ext cx="4064000" cy="4600937"/>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Title 1"/>
          <p:cNvSpPr>
            <a:spLocks noGrp="1"/>
          </p:cNvSpPr>
          <p:nvPr>
            <p:ph type="title" hasCustomPrompt="1"/>
          </p:nvPr>
        </p:nvSpPr>
        <p:spPr>
          <a:xfrm>
            <a:off x="718468" y="1687945"/>
            <a:ext cx="4361337" cy="1820429"/>
          </a:xfrm>
          <a:prstGeom prst="rect">
            <a:avLst/>
          </a:prstGeom>
          <a:solidFill>
            <a:schemeClr val="bg1"/>
          </a:solidFill>
        </p:spPr>
        <p:txBody>
          <a:bodyPr lIns="273600" tIns="180000" rIns="182880" bIns="46800" anchor="t" anchorCtr="0">
            <a:normAutofit/>
          </a:bodyPr>
          <a:lstStyle>
            <a:lvl1pPr>
              <a:defRPr sz="3600"/>
            </a:lvl1pPr>
          </a:lstStyle>
          <a:p>
            <a:r>
              <a:rPr lang="en-US"/>
              <a:t>Click to add title</a:t>
            </a:r>
          </a:p>
        </p:txBody>
      </p:sp>
      <p:sp>
        <p:nvSpPr>
          <p:cNvPr id="7" name="Content Placeholder 6">
            <a:extLst>
              <a:ext uri="{FF2B5EF4-FFF2-40B4-BE49-F238E27FC236}">
                <a16:creationId xmlns:a16="http://schemas.microsoft.com/office/drawing/2014/main" id="{2A5CFF35-7F70-D343-A37F-864CE104FBED}"/>
              </a:ext>
            </a:extLst>
          </p:cNvPr>
          <p:cNvSpPr>
            <a:spLocks noGrp="1"/>
          </p:cNvSpPr>
          <p:nvPr>
            <p:ph sz="quarter" idx="16" hasCustomPrompt="1"/>
          </p:nvPr>
        </p:nvSpPr>
        <p:spPr>
          <a:xfrm>
            <a:off x="718467" y="3508375"/>
            <a:ext cx="4361337" cy="2869276"/>
          </a:xfrm>
          <a:prstGeom prst="rect">
            <a:avLst/>
          </a:prstGeom>
          <a:solidFill>
            <a:schemeClr val="bg1"/>
          </a:solidFill>
        </p:spPr>
        <p:txBody>
          <a:bodyPr lIns="274320" tIns="91440"/>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add content</a:t>
            </a:r>
          </a:p>
        </p:txBody>
      </p:sp>
      <p:cxnSp>
        <p:nvCxnSpPr>
          <p:cNvPr id="16" name="Straight Connector 15">
            <a:extLst>
              <a:ext uri="{FF2B5EF4-FFF2-40B4-BE49-F238E27FC236}">
                <a16:creationId xmlns:a16="http://schemas.microsoft.com/office/drawing/2014/main" id="{CBA35C7A-29D6-D040-9CCD-0B926B59CEBE}"/>
              </a:ext>
              <a:ext uri="{C183D7F6-B498-43B3-948B-1728B52AA6E4}">
                <adec:decorative xmlns:adec="http://schemas.microsoft.com/office/drawing/2017/decorative" val="1"/>
              </a:ext>
            </a:extLst>
          </p:cNvPr>
          <p:cNvCxnSpPr/>
          <p:nvPr userDrawn="1"/>
        </p:nvCxnSpPr>
        <p:spPr>
          <a:xfrm>
            <a:off x="686917" y="1678329"/>
            <a:ext cx="0" cy="4699322"/>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CD457E9F-B60E-4441-973F-8145897D0923}"/>
              </a:ext>
            </a:extLst>
          </p:cNvPr>
          <p:cNvSpPr>
            <a:spLocks noGrp="1"/>
          </p:cNvSpPr>
          <p:nvPr>
            <p:ph type="sldNum" sz="quarter" idx="15"/>
          </p:nvPr>
        </p:nvSpPr>
        <p:spPr/>
        <p:txBody>
          <a:bodyPr/>
          <a:lstStyle>
            <a:lvl1pPr>
              <a:defRPr/>
            </a:lvl1pPr>
          </a:lstStyle>
          <a:p>
            <a:pPr>
              <a:defRPr/>
            </a:pPr>
            <a:fld id="{E8901B88-A952-2044-9F37-BB636F0880BE}" type="slidenum">
              <a:rPr lang="en-US"/>
              <a:pPr>
                <a:defRPr/>
              </a:pPr>
              <a:t>‹#›</a:t>
            </a:fld>
            <a:endParaRPr lang="en-US"/>
          </a:p>
        </p:txBody>
      </p:sp>
    </p:spTree>
    <p:extLst>
      <p:ext uri="{BB962C8B-B14F-4D97-AF65-F5344CB8AC3E}">
        <p14:creationId xmlns:p14="http://schemas.microsoft.com/office/powerpoint/2010/main" val="35843255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slide with photo 1.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12B1CBC-EB73-B140-9941-D9E961F1B730}"/>
              </a:ext>
              <a:ext uri="{C183D7F6-B498-43B3-948B-1728B52AA6E4}">
                <adec:decorative xmlns:adec="http://schemas.microsoft.com/office/drawing/2017/decorative" val="1"/>
              </a:ext>
            </a:extLst>
          </p:cNvPr>
          <p:cNvSpPr/>
          <p:nvPr userDrawn="1"/>
        </p:nvSpPr>
        <p:spPr>
          <a:xfrm>
            <a:off x="0" y="0"/>
            <a:ext cx="1983179" cy="3396342"/>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3" name="Picture 2">
            <a:extLst>
              <a:ext uri="{FF2B5EF4-FFF2-40B4-BE49-F238E27FC236}">
                <a16:creationId xmlns:a16="http://schemas.microsoft.com/office/drawing/2014/main" id="{0E494689-C6C2-A64B-8C35-09134E0C51D7}"/>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74034" y="0"/>
            <a:ext cx="9093867" cy="5705061"/>
          </a:xfrm>
          <a:prstGeom prst="rect">
            <a:avLst/>
          </a:prstGeom>
        </p:spPr>
      </p:pic>
      <p:sp>
        <p:nvSpPr>
          <p:cNvPr id="14" name="Rectangle 13">
            <a:extLst>
              <a:ext uri="{FF2B5EF4-FFF2-40B4-BE49-F238E27FC236}">
                <a16:creationId xmlns:a16="http://schemas.microsoft.com/office/drawing/2014/main" id="{D3A46BF2-4302-0B48-8AEA-10EA3FBA8BDD}"/>
              </a:ext>
              <a:ext uri="{C183D7F6-B498-43B3-948B-1728B52AA6E4}">
                <adec:decorative xmlns:adec="http://schemas.microsoft.com/office/drawing/2017/decorative" val="1"/>
              </a:ext>
            </a:extLst>
          </p:cNvPr>
          <p:cNvSpPr/>
          <p:nvPr userDrawn="1"/>
        </p:nvSpPr>
        <p:spPr>
          <a:xfrm>
            <a:off x="8166265" y="2257063"/>
            <a:ext cx="4025735" cy="4600937"/>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Title 1"/>
          <p:cNvSpPr>
            <a:spLocks noGrp="1"/>
          </p:cNvSpPr>
          <p:nvPr>
            <p:ph type="title" hasCustomPrompt="1"/>
          </p:nvPr>
        </p:nvSpPr>
        <p:spPr>
          <a:xfrm>
            <a:off x="6997330" y="1601603"/>
            <a:ext cx="4651777" cy="1827397"/>
          </a:xfrm>
          <a:prstGeom prst="rect">
            <a:avLst/>
          </a:prstGeom>
          <a:solidFill>
            <a:schemeClr val="bg1"/>
          </a:solidFill>
        </p:spPr>
        <p:txBody>
          <a:bodyPr lIns="273600" tIns="180000" bIns="46800" anchor="t" anchorCtr="0">
            <a:normAutofit/>
          </a:bodyPr>
          <a:lstStyle>
            <a:lvl1pPr>
              <a:defRPr sz="3600"/>
            </a:lvl1pPr>
          </a:lstStyle>
          <a:p>
            <a:r>
              <a:rPr lang="en-US"/>
              <a:t>Click to add title</a:t>
            </a:r>
          </a:p>
        </p:txBody>
      </p:sp>
      <p:sp>
        <p:nvSpPr>
          <p:cNvPr id="11" name="Content Placeholder 6">
            <a:extLst>
              <a:ext uri="{FF2B5EF4-FFF2-40B4-BE49-F238E27FC236}">
                <a16:creationId xmlns:a16="http://schemas.microsoft.com/office/drawing/2014/main" id="{38256B0E-5F5C-094C-858F-44441C2ED7EE}"/>
              </a:ext>
            </a:extLst>
          </p:cNvPr>
          <p:cNvSpPr>
            <a:spLocks noGrp="1"/>
          </p:cNvSpPr>
          <p:nvPr>
            <p:ph sz="quarter" idx="16" hasCustomPrompt="1"/>
          </p:nvPr>
        </p:nvSpPr>
        <p:spPr>
          <a:xfrm>
            <a:off x="6997330" y="3429000"/>
            <a:ext cx="4651777" cy="2871925"/>
          </a:xfrm>
          <a:prstGeom prst="rect">
            <a:avLst/>
          </a:prstGeom>
          <a:solidFill>
            <a:schemeClr val="bg1"/>
          </a:solidFill>
        </p:spPr>
        <p:txBody>
          <a:bodyPr lIns="273600"/>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add content</a:t>
            </a:r>
          </a:p>
        </p:txBody>
      </p:sp>
      <p:cxnSp>
        <p:nvCxnSpPr>
          <p:cNvPr id="16" name="Straight Connector 15">
            <a:extLst>
              <a:ext uri="{FF2B5EF4-FFF2-40B4-BE49-F238E27FC236}">
                <a16:creationId xmlns:a16="http://schemas.microsoft.com/office/drawing/2014/main" id="{CBA35C7A-29D6-D040-9CCD-0B926B59CEBE}"/>
              </a:ext>
              <a:ext uri="{C183D7F6-B498-43B3-948B-1728B52AA6E4}">
                <adec:decorative xmlns:adec="http://schemas.microsoft.com/office/drawing/2017/decorative" val="1"/>
              </a:ext>
            </a:extLst>
          </p:cNvPr>
          <p:cNvCxnSpPr/>
          <p:nvPr userDrawn="1"/>
        </p:nvCxnSpPr>
        <p:spPr>
          <a:xfrm>
            <a:off x="11674727" y="1601603"/>
            <a:ext cx="0" cy="4699322"/>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CD457E9F-B60E-4441-973F-8145897D0923}"/>
              </a:ext>
            </a:extLst>
          </p:cNvPr>
          <p:cNvSpPr>
            <a:spLocks noGrp="1"/>
          </p:cNvSpPr>
          <p:nvPr>
            <p:ph type="sldNum" sz="quarter" idx="15"/>
          </p:nvPr>
        </p:nvSpPr>
        <p:spPr/>
        <p:txBody>
          <a:bodyPr/>
          <a:lstStyle>
            <a:lvl1pPr>
              <a:defRPr/>
            </a:lvl1pPr>
          </a:lstStyle>
          <a:p>
            <a:pPr>
              <a:defRPr/>
            </a:pPr>
            <a:fld id="{E8901B88-A952-2044-9F37-BB636F0880BE}" type="slidenum">
              <a:rPr lang="en-US"/>
              <a:pPr>
                <a:defRPr/>
              </a:pPr>
              <a:t>‹#›</a:t>
            </a:fld>
            <a:endParaRPr lang="en-US"/>
          </a:p>
        </p:txBody>
      </p:sp>
    </p:spTree>
    <p:extLst>
      <p:ext uri="{BB962C8B-B14F-4D97-AF65-F5344CB8AC3E}">
        <p14:creationId xmlns:p14="http://schemas.microsoft.com/office/powerpoint/2010/main" val="2109508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08760E-2A64-6C42-8F96-E7682515D21A}"/>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4"/>
          <a:stretch/>
        </p:blipFill>
        <p:spPr>
          <a:xfrm>
            <a:off x="1905000" y="0"/>
            <a:ext cx="10287000" cy="6858000"/>
          </a:xfrm>
          <a:prstGeom prst="rect">
            <a:avLst/>
          </a:prstGeom>
        </p:spPr>
      </p:pic>
      <p:pic>
        <p:nvPicPr>
          <p:cNvPr id="7" name="Picture 6">
            <a:extLst>
              <a:ext uri="{FF2B5EF4-FFF2-40B4-BE49-F238E27FC236}">
                <a16:creationId xmlns:a16="http://schemas.microsoft.com/office/drawing/2014/main" id="{3AB65259-F1A0-2A4F-B433-2D30793D5186}"/>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4313" y="5497513"/>
            <a:ext cx="1547812"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a:extLst>
              <a:ext uri="{FF2B5EF4-FFF2-40B4-BE49-F238E27FC236}">
                <a16:creationId xmlns:a16="http://schemas.microsoft.com/office/drawing/2014/main" id="{965932B0-A39E-F54F-8DD4-F827A2104A80}"/>
              </a:ext>
              <a:ext uri="{C183D7F6-B498-43B3-948B-1728B52AA6E4}">
                <adec:decorative xmlns:adec="http://schemas.microsoft.com/office/drawing/2017/decorative" val="1"/>
              </a:ext>
            </a:extLst>
          </p:cNvPr>
          <p:cNvCxnSpPr>
            <a:cxnSpLocks/>
          </p:cNvCxnSpPr>
          <p:nvPr/>
        </p:nvCxnSpPr>
        <p:spPr>
          <a:xfrm>
            <a:off x="989013" y="565150"/>
            <a:ext cx="0" cy="3676650"/>
          </a:xfrm>
          <a:prstGeom prst="line">
            <a:avLst/>
          </a:prstGeom>
          <a:ln w="63500">
            <a:solidFill>
              <a:srgbClr val="9E007E"/>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026269" y="577850"/>
            <a:ext cx="4180852" cy="2377623"/>
          </a:xfrm>
          <a:prstGeom prst="rect">
            <a:avLst/>
          </a:prstGeom>
          <a:solidFill>
            <a:schemeClr val="bg1"/>
          </a:solidFill>
        </p:spPr>
        <p:txBody>
          <a:bodyPr lIns="273600" tIns="180000" bIns="46800"/>
          <a:lstStyle/>
          <a:p>
            <a:r>
              <a:rPr lang="en-US"/>
              <a:t>Click to edit Master title style</a:t>
            </a:r>
          </a:p>
        </p:txBody>
      </p:sp>
      <p:sp>
        <p:nvSpPr>
          <p:cNvPr id="16" name="Subtitle 2"/>
          <p:cNvSpPr>
            <a:spLocks noGrp="1"/>
          </p:cNvSpPr>
          <p:nvPr>
            <p:ph type="subTitle" idx="1"/>
          </p:nvPr>
        </p:nvSpPr>
        <p:spPr>
          <a:xfrm>
            <a:off x="1026269" y="2955473"/>
            <a:ext cx="4180853" cy="1246547"/>
          </a:xfrm>
          <a:prstGeom prst="rect">
            <a:avLst/>
          </a:prstGeom>
          <a:solidFill>
            <a:schemeClr val="bg1"/>
          </a:solidFill>
        </p:spPr>
        <p:txBody>
          <a:bodyPr lIns="273600"/>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9" name="Slide Number Placeholder 5">
            <a:extLst>
              <a:ext uri="{FF2B5EF4-FFF2-40B4-BE49-F238E27FC236}">
                <a16:creationId xmlns:a16="http://schemas.microsoft.com/office/drawing/2014/main" id="{3624DE9C-5609-3C40-8934-CCB095F5310D}"/>
              </a:ext>
            </a:extLst>
          </p:cNvPr>
          <p:cNvSpPr>
            <a:spLocks noGrp="1"/>
          </p:cNvSpPr>
          <p:nvPr>
            <p:ph type="sldNum" sz="quarter" idx="10"/>
          </p:nvPr>
        </p:nvSpPr>
        <p:spPr>
          <a:xfrm>
            <a:off x="9275763" y="6488113"/>
            <a:ext cx="2743200" cy="365125"/>
          </a:xfrm>
        </p:spPr>
        <p:txBody>
          <a:bodyPr/>
          <a:lstStyle>
            <a:lvl1pPr>
              <a:defRPr/>
            </a:lvl1pPr>
          </a:lstStyle>
          <a:p>
            <a:pPr>
              <a:defRPr/>
            </a:pPr>
            <a:fld id="{3A223C01-11D7-E049-8252-D38AEC7B21E1}" type="slidenum">
              <a:rPr lang="en-US"/>
              <a:pPr>
                <a:defRPr/>
              </a:pPr>
              <a:t>‹#›</a:t>
            </a:fld>
            <a:endParaRPr lang="en-US"/>
          </a:p>
        </p:txBody>
      </p:sp>
    </p:spTree>
    <p:extLst>
      <p:ext uri="{BB962C8B-B14F-4D97-AF65-F5344CB8AC3E}">
        <p14:creationId xmlns:p14="http://schemas.microsoft.com/office/powerpoint/2010/main" val="30564825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ew Content slide with photo 1.4">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018BA40-E181-5841-87C4-F22942E4215F}"/>
              </a:ext>
              <a:ext uri="{C183D7F6-B498-43B3-948B-1728B52AA6E4}">
                <adec:decorative xmlns:adec="http://schemas.microsoft.com/office/drawing/2017/decorative" val="1"/>
              </a:ext>
            </a:extLst>
          </p:cNvPr>
          <p:cNvSpPr/>
          <p:nvPr userDrawn="1"/>
        </p:nvSpPr>
        <p:spPr>
          <a:xfrm>
            <a:off x="0" y="-1"/>
            <a:ext cx="1983179" cy="3396342"/>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Picture Placeholder 6">
            <a:extLst>
              <a:ext uri="{FF2B5EF4-FFF2-40B4-BE49-F238E27FC236}">
                <a16:creationId xmlns:a16="http://schemas.microsoft.com/office/drawing/2014/main" id="{043398AF-B101-4BBC-9DEC-D84DFFCAA97B}"/>
              </a:ext>
            </a:extLst>
          </p:cNvPr>
          <p:cNvSpPr>
            <a:spLocks noGrp="1"/>
          </p:cNvSpPr>
          <p:nvPr>
            <p:ph type="pic" sz="quarter" idx="17" hasCustomPrompt="1"/>
          </p:nvPr>
        </p:nvSpPr>
        <p:spPr>
          <a:xfrm>
            <a:off x="974725" y="0"/>
            <a:ext cx="9093200" cy="5705475"/>
          </a:xfrm>
          <a:prstGeom prst="rect">
            <a:avLst/>
          </a:prstGeom>
          <a:solidFill>
            <a:srgbClr val="A3ACAC"/>
          </a:solidFill>
        </p:spPr>
        <p:txBody>
          <a:bodyPr anchor="ctr"/>
          <a:lstStyle>
            <a:lvl1pPr marL="0" indent="0" algn="ctr">
              <a:buNone/>
              <a:defRPr/>
            </a:lvl1pPr>
          </a:lstStyle>
          <a:p>
            <a:r>
              <a:rPr lang="en-US"/>
              <a:t>Click to insert picture</a:t>
            </a:r>
          </a:p>
        </p:txBody>
      </p:sp>
      <p:sp>
        <p:nvSpPr>
          <p:cNvPr id="14" name="Rectangle 13">
            <a:extLst>
              <a:ext uri="{FF2B5EF4-FFF2-40B4-BE49-F238E27FC236}">
                <a16:creationId xmlns:a16="http://schemas.microsoft.com/office/drawing/2014/main" id="{D3A46BF2-4302-0B48-8AEA-10EA3FBA8BDD}"/>
              </a:ext>
              <a:ext uri="{C183D7F6-B498-43B3-948B-1728B52AA6E4}">
                <adec:decorative xmlns:adec="http://schemas.microsoft.com/office/drawing/2017/decorative" val="1"/>
              </a:ext>
            </a:extLst>
          </p:cNvPr>
          <p:cNvSpPr/>
          <p:nvPr userDrawn="1"/>
        </p:nvSpPr>
        <p:spPr>
          <a:xfrm>
            <a:off x="8166265" y="2257063"/>
            <a:ext cx="4025735" cy="4600937"/>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Title 1"/>
          <p:cNvSpPr>
            <a:spLocks noGrp="1"/>
          </p:cNvSpPr>
          <p:nvPr>
            <p:ph type="title" hasCustomPrompt="1"/>
          </p:nvPr>
        </p:nvSpPr>
        <p:spPr>
          <a:xfrm>
            <a:off x="6971552" y="1601604"/>
            <a:ext cx="4684490" cy="1899800"/>
          </a:xfrm>
          <a:prstGeom prst="rect">
            <a:avLst/>
          </a:prstGeom>
          <a:solidFill>
            <a:schemeClr val="bg1"/>
          </a:solidFill>
        </p:spPr>
        <p:txBody>
          <a:bodyPr lIns="273600" tIns="180000" anchor="t" anchorCtr="0">
            <a:normAutofit/>
          </a:bodyPr>
          <a:lstStyle>
            <a:lvl1pPr>
              <a:defRPr sz="3600"/>
            </a:lvl1pPr>
          </a:lstStyle>
          <a:p>
            <a:r>
              <a:rPr lang="en-US"/>
              <a:t>Click to add title</a:t>
            </a:r>
          </a:p>
        </p:txBody>
      </p:sp>
      <p:sp>
        <p:nvSpPr>
          <p:cNvPr id="11" name="Content Placeholder 6">
            <a:extLst>
              <a:ext uri="{FF2B5EF4-FFF2-40B4-BE49-F238E27FC236}">
                <a16:creationId xmlns:a16="http://schemas.microsoft.com/office/drawing/2014/main" id="{38256B0E-5F5C-094C-858F-44441C2ED7EE}"/>
              </a:ext>
            </a:extLst>
          </p:cNvPr>
          <p:cNvSpPr>
            <a:spLocks noGrp="1"/>
          </p:cNvSpPr>
          <p:nvPr>
            <p:ph sz="quarter" idx="16" hasCustomPrompt="1"/>
          </p:nvPr>
        </p:nvSpPr>
        <p:spPr>
          <a:xfrm>
            <a:off x="6971553" y="3448322"/>
            <a:ext cx="4684489" cy="2852603"/>
          </a:xfrm>
          <a:prstGeom prst="rect">
            <a:avLst/>
          </a:prstGeom>
          <a:solidFill>
            <a:schemeClr val="bg1"/>
          </a:solidFill>
        </p:spPr>
        <p:txBody>
          <a:bodyPr lIns="273600" tIns="91440"/>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add content</a:t>
            </a:r>
          </a:p>
        </p:txBody>
      </p:sp>
      <p:sp>
        <p:nvSpPr>
          <p:cNvPr id="10" name="Slide Number Placeholder 5">
            <a:extLst>
              <a:ext uri="{FF2B5EF4-FFF2-40B4-BE49-F238E27FC236}">
                <a16:creationId xmlns:a16="http://schemas.microsoft.com/office/drawing/2014/main" id="{CD457E9F-B60E-4441-973F-8145897D0923}"/>
              </a:ext>
            </a:extLst>
          </p:cNvPr>
          <p:cNvSpPr>
            <a:spLocks noGrp="1"/>
          </p:cNvSpPr>
          <p:nvPr>
            <p:ph type="sldNum" sz="quarter" idx="15"/>
          </p:nvPr>
        </p:nvSpPr>
        <p:spPr/>
        <p:txBody>
          <a:bodyPr/>
          <a:lstStyle>
            <a:lvl1pPr>
              <a:defRPr/>
            </a:lvl1pPr>
          </a:lstStyle>
          <a:p>
            <a:pPr>
              <a:defRPr/>
            </a:pPr>
            <a:fld id="{E8901B88-A952-2044-9F37-BB636F0880BE}" type="slidenum">
              <a:rPr lang="en-US"/>
              <a:pPr>
                <a:defRPr/>
              </a:pPr>
              <a:t>‹#›</a:t>
            </a:fld>
            <a:endParaRPr lang="en-US"/>
          </a:p>
        </p:txBody>
      </p:sp>
      <p:cxnSp>
        <p:nvCxnSpPr>
          <p:cNvPr id="16" name="Straight Connector 15">
            <a:extLst>
              <a:ext uri="{FF2B5EF4-FFF2-40B4-BE49-F238E27FC236}">
                <a16:creationId xmlns:a16="http://schemas.microsoft.com/office/drawing/2014/main" id="{40FC61BE-60FD-9F4B-89C7-4C1733B8C598}"/>
              </a:ext>
              <a:ext uri="{C183D7F6-B498-43B3-948B-1728B52AA6E4}">
                <adec:decorative xmlns:adec="http://schemas.microsoft.com/office/drawing/2017/decorative" val="1"/>
              </a:ext>
            </a:extLst>
          </p:cNvPr>
          <p:cNvCxnSpPr/>
          <p:nvPr userDrawn="1"/>
        </p:nvCxnSpPr>
        <p:spPr>
          <a:xfrm>
            <a:off x="11686759" y="1601603"/>
            <a:ext cx="0" cy="4699322"/>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2961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F922B5C-BA05-9E4D-8439-B23F209A3742}"/>
              </a:ext>
            </a:extLst>
          </p:cNvPr>
          <p:cNvSpPr/>
          <p:nvPr/>
        </p:nvSpPr>
        <p:spPr>
          <a:xfrm>
            <a:off x="2028825" y="0"/>
            <a:ext cx="10163175"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5" name="Straight Connector 4">
            <a:extLst>
              <a:ext uri="{FF2B5EF4-FFF2-40B4-BE49-F238E27FC236}">
                <a16:creationId xmlns:a16="http://schemas.microsoft.com/office/drawing/2014/main" id="{FC347114-1E37-9846-A432-8906A41702B0}"/>
              </a:ext>
            </a:extLst>
          </p:cNvPr>
          <p:cNvCxnSpPr>
            <a:cxnSpLocks/>
          </p:cNvCxnSpPr>
          <p:nvPr/>
        </p:nvCxnSpPr>
        <p:spPr>
          <a:xfrm flipV="1">
            <a:off x="992188" y="1706563"/>
            <a:ext cx="0" cy="2887662"/>
          </a:xfrm>
          <a:prstGeom prst="line">
            <a:avLst/>
          </a:prstGeom>
          <a:ln w="63500">
            <a:solidFill>
              <a:srgbClr val="9E007E"/>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D630512D-8768-8140-AE61-8D3F982A0577}"/>
              </a:ext>
            </a:extLst>
          </p:cNvPr>
          <p:cNvSpPr>
            <a:spLocks noGrp="1"/>
          </p:cNvSpPr>
          <p:nvPr>
            <p:ph type="sldNum" sz="quarter" idx="10"/>
          </p:nvPr>
        </p:nvSpPr>
        <p:spPr/>
        <p:txBody>
          <a:bodyPr/>
          <a:lstStyle>
            <a:lvl1pPr>
              <a:defRPr/>
            </a:lvl1pPr>
          </a:lstStyle>
          <a:p>
            <a:pPr>
              <a:defRPr/>
            </a:pPr>
            <a:fld id="{C7D9D03B-B0CE-F149-B9E8-CD52DE1054E7}" type="slidenum">
              <a:rPr lang="en-US"/>
              <a:pPr>
                <a:defRPr/>
              </a:pPr>
              <a:t>‹#›</a:t>
            </a:fld>
            <a:endParaRPr lang="en-US"/>
          </a:p>
        </p:txBody>
      </p:sp>
      <p:sp>
        <p:nvSpPr>
          <p:cNvPr id="2" name="Rectangle 1">
            <a:extLst>
              <a:ext uri="{FF2B5EF4-FFF2-40B4-BE49-F238E27FC236}">
                <a16:creationId xmlns:a16="http://schemas.microsoft.com/office/drawing/2014/main" id="{898DE12B-F318-0044-A300-BB4D3DE09E68}"/>
              </a:ext>
            </a:extLst>
          </p:cNvPr>
          <p:cNvSpPr/>
          <p:nvPr userDrawn="1"/>
        </p:nvSpPr>
        <p:spPr>
          <a:xfrm>
            <a:off x="1035170" y="1701800"/>
            <a:ext cx="6858758" cy="2887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D8E748F9-4DD9-C84B-BA2C-5BA2008DB998}"/>
              </a:ext>
            </a:extLst>
          </p:cNvPr>
          <p:cNvSpPr>
            <a:spLocks noGrp="1"/>
          </p:cNvSpPr>
          <p:nvPr>
            <p:ph type="title" hasCustomPrompt="1"/>
          </p:nvPr>
        </p:nvSpPr>
        <p:spPr>
          <a:xfrm>
            <a:off x="1035170" y="1701800"/>
            <a:ext cx="6901736" cy="2887662"/>
          </a:xfrm>
          <a:prstGeom prst="rect">
            <a:avLst/>
          </a:prstGeom>
          <a:solidFill>
            <a:schemeClr val="bg1"/>
          </a:solidFill>
        </p:spPr>
        <p:txBody>
          <a:bodyPr lIns="273600" tIns="180000" rIns="182880" bIns="46800" anchor="ctr" anchorCtr="0">
            <a:normAutofit/>
          </a:bodyPr>
          <a:lstStyle>
            <a:lvl1pPr>
              <a:defRPr sz="5400"/>
            </a:lvl1pPr>
          </a:lstStyle>
          <a:p>
            <a:r>
              <a:rPr lang="en-US"/>
              <a:t>Click to edit Divider title style</a:t>
            </a:r>
          </a:p>
        </p:txBody>
      </p:sp>
    </p:spTree>
    <p:extLst>
      <p:ext uri="{BB962C8B-B14F-4D97-AF65-F5344CB8AC3E}">
        <p14:creationId xmlns:p14="http://schemas.microsoft.com/office/powerpoint/2010/main" val="10259702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3" name="Picture 3" descr="Pearson Logo&#10;&#10;Description automatically generated with medium confidence">
            <a:extLst>
              <a:ext uri="{FF2B5EF4-FFF2-40B4-BE49-F238E27FC236}">
                <a16:creationId xmlns:a16="http://schemas.microsoft.com/office/drawing/2014/main" id="{08A350FE-0EC2-E14A-9D3E-CB51507DCC5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84613" y="1432628"/>
            <a:ext cx="4387850"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3DF612D3-C737-F54B-B339-E0F7609EDD5A}"/>
              </a:ext>
            </a:extLst>
          </p:cNvPr>
          <p:cNvSpPr txBox="1"/>
          <p:nvPr userDrawn="1"/>
        </p:nvSpPr>
        <p:spPr>
          <a:xfrm>
            <a:off x="5464885" y="2122077"/>
            <a:ext cx="1183341" cy="184666"/>
          </a:xfrm>
          <a:prstGeom prst="rect">
            <a:avLst/>
          </a:prstGeom>
          <a:noFill/>
        </p:spPr>
        <p:txBody>
          <a:bodyPr wrap="square" rtlCol="0">
            <a:spAutoFit/>
          </a:bodyPr>
          <a:lstStyle/>
          <a:p>
            <a:pPr algn="ctr"/>
            <a:r>
              <a:rPr lang="en-US" sz="600" b="0" i="0">
                <a:solidFill>
                  <a:srgbClr val="007FA3"/>
                </a:solidFill>
                <a:latin typeface="Open Sans Light" panose="020B0306030504020204" pitchFamily="34" charset="0"/>
                <a:ea typeface="Open Sans Light" panose="020B0306030504020204" pitchFamily="34" charset="0"/>
                <a:cs typeface="Open Sans Light" panose="020B0306030504020204" pitchFamily="34" charset="0"/>
              </a:rPr>
              <a:t>End of presentation</a:t>
            </a:r>
          </a:p>
        </p:txBody>
      </p:sp>
      <p:sp>
        <p:nvSpPr>
          <p:cNvPr id="4" name="Slide Number Placeholder 5">
            <a:extLst>
              <a:ext uri="{FF2B5EF4-FFF2-40B4-BE49-F238E27FC236}">
                <a16:creationId xmlns:a16="http://schemas.microsoft.com/office/drawing/2014/main" id="{290F0966-B511-B84F-9F28-A57A718120A8}"/>
              </a:ext>
            </a:extLst>
          </p:cNvPr>
          <p:cNvSpPr>
            <a:spLocks noGrp="1"/>
          </p:cNvSpPr>
          <p:nvPr>
            <p:ph type="sldNum" sz="quarter" idx="10"/>
          </p:nvPr>
        </p:nvSpPr>
        <p:spPr/>
        <p:txBody>
          <a:bodyPr/>
          <a:lstStyle>
            <a:lvl1pPr>
              <a:defRPr/>
            </a:lvl1pPr>
          </a:lstStyle>
          <a:p>
            <a:pPr>
              <a:defRPr/>
            </a:pPr>
            <a:fld id="{CE280C5F-12B6-0A4C-9B93-F09F5C5E9F87}" type="slidenum">
              <a:rPr lang="en-US"/>
              <a:pPr>
                <a:defRPr/>
              </a:pPr>
              <a:t>‹#›</a:t>
            </a:fld>
            <a:endParaRPr lang="en-US"/>
          </a:p>
        </p:txBody>
      </p:sp>
    </p:spTree>
    <p:extLst>
      <p:ext uri="{BB962C8B-B14F-4D97-AF65-F5344CB8AC3E}">
        <p14:creationId xmlns:p14="http://schemas.microsoft.com/office/powerpoint/2010/main" val="12318099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Option 5">
  <p:cSld name="Title Slide Option 5">
    <p:spTree>
      <p:nvGrpSpPr>
        <p:cNvPr id="1" name="Shape 101"/>
        <p:cNvGrpSpPr/>
        <p:nvPr/>
      </p:nvGrpSpPr>
      <p:grpSpPr>
        <a:xfrm>
          <a:off x="0" y="0"/>
          <a:ext cx="0" cy="0"/>
          <a:chOff x="0" y="0"/>
          <a:chExt cx="0" cy="0"/>
        </a:xfrm>
      </p:grpSpPr>
      <p:sp>
        <p:nvSpPr>
          <p:cNvPr id="102" name="Google Shape;102;p18"/>
          <p:cNvSpPr txBox="1">
            <a:spLocks noGrp="1"/>
          </p:cNvSpPr>
          <p:nvPr>
            <p:ph type="sldNum" idx="12"/>
          </p:nvPr>
        </p:nvSpPr>
        <p:spPr>
          <a:xfrm>
            <a:off x="11330353" y="6489580"/>
            <a:ext cx="577600" cy="125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chemeClr val="dk2"/>
              </a:buClr>
              <a:buSzPts val="200"/>
              <a:buFont typeface="Arial"/>
              <a:buNone/>
              <a:defRPr sz="800" b="1" i="0" u="none" strike="noStrike" cap="none">
                <a:solidFill>
                  <a:schemeClr val="dk2"/>
                </a:solidFill>
                <a:latin typeface="Arial"/>
                <a:ea typeface="Arial"/>
                <a:cs typeface="Arial"/>
                <a:sym typeface="Arial"/>
              </a:defRPr>
            </a:lvl1pPr>
            <a:lvl2pPr marL="0" marR="0" lvl="1" indent="0" algn="l">
              <a:lnSpc>
                <a:spcPct val="100000"/>
              </a:lnSpc>
              <a:spcBef>
                <a:spcPts val="0"/>
              </a:spcBef>
              <a:spcAft>
                <a:spcPts val="0"/>
              </a:spcAft>
              <a:buClr>
                <a:schemeClr val="dk2"/>
              </a:buClr>
              <a:buSzPts val="200"/>
              <a:buFont typeface="Arial"/>
              <a:buNone/>
              <a:defRPr sz="800" b="1" i="0" u="none" strike="noStrike" cap="none">
                <a:solidFill>
                  <a:schemeClr val="dk2"/>
                </a:solidFill>
                <a:latin typeface="Arial"/>
                <a:ea typeface="Arial"/>
                <a:cs typeface="Arial"/>
                <a:sym typeface="Arial"/>
              </a:defRPr>
            </a:lvl2pPr>
            <a:lvl3pPr marL="0" marR="0" lvl="2" indent="0" algn="l">
              <a:lnSpc>
                <a:spcPct val="100000"/>
              </a:lnSpc>
              <a:spcBef>
                <a:spcPts val="0"/>
              </a:spcBef>
              <a:spcAft>
                <a:spcPts val="0"/>
              </a:spcAft>
              <a:buClr>
                <a:schemeClr val="dk2"/>
              </a:buClr>
              <a:buSzPts val="200"/>
              <a:buFont typeface="Arial"/>
              <a:buNone/>
              <a:defRPr sz="800" b="1" i="0" u="none" strike="noStrike" cap="none">
                <a:solidFill>
                  <a:schemeClr val="dk2"/>
                </a:solidFill>
                <a:latin typeface="Arial"/>
                <a:ea typeface="Arial"/>
                <a:cs typeface="Arial"/>
                <a:sym typeface="Arial"/>
              </a:defRPr>
            </a:lvl3pPr>
            <a:lvl4pPr marL="0" marR="0" lvl="3" indent="0" algn="l">
              <a:lnSpc>
                <a:spcPct val="100000"/>
              </a:lnSpc>
              <a:spcBef>
                <a:spcPts val="0"/>
              </a:spcBef>
              <a:spcAft>
                <a:spcPts val="0"/>
              </a:spcAft>
              <a:buClr>
                <a:schemeClr val="dk2"/>
              </a:buClr>
              <a:buSzPts val="200"/>
              <a:buFont typeface="Arial"/>
              <a:buNone/>
              <a:defRPr sz="800" b="1" i="0" u="none" strike="noStrike" cap="none">
                <a:solidFill>
                  <a:schemeClr val="dk2"/>
                </a:solidFill>
                <a:latin typeface="Arial"/>
                <a:ea typeface="Arial"/>
                <a:cs typeface="Arial"/>
                <a:sym typeface="Arial"/>
              </a:defRPr>
            </a:lvl4pPr>
            <a:lvl5pPr marL="0" marR="0" lvl="4" indent="0" algn="l">
              <a:lnSpc>
                <a:spcPct val="100000"/>
              </a:lnSpc>
              <a:spcBef>
                <a:spcPts val="0"/>
              </a:spcBef>
              <a:spcAft>
                <a:spcPts val="0"/>
              </a:spcAft>
              <a:buClr>
                <a:schemeClr val="dk2"/>
              </a:buClr>
              <a:buSzPts val="200"/>
              <a:buFont typeface="Arial"/>
              <a:buNone/>
              <a:defRPr sz="800" b="1" i="0" u="none" strike="noStrike" cap="none">
                <a:solidFill>
                  <a:schemeClr val="dk2"/>
                </a:solidFill>
                <a:latin typeface="Arial"/>
                <a:ea typeface="Arial"/>
                <a:cs typeface="Arial"/>
                <a:sym typeface="Arial"/>
              </a:defRPr>
            </a:lvl5pPr>
            <a:lvl6pPr marL="0" marR="0" lvl="5" indent="0" algn="l">
              <a:lnSpc>
                <a:spcPct val="100000"/>
              </a:lnSpc>
              <a:spcBef>
                <a:spcPts val="0"/>
              </a:spcBef>
              <a:spcAft>
                <a:spcPts val="0"/>
              </a:spcAft>
              <a:buClr>
                <a:schemeClr val="dk2"/>
              </a:buClr>
              <a:buSzPts val="200"/>
              <a:buFont typeface="Arial"/>
              <a:buNone/>
              <a:defRPr sz="800" b="1" i="0" u="none" strike="noStrike" cap="none">
                <a:solidFill>
                  <a:schemeClr val="dk2"/>
                </a:solidFill>
                <a:latin typeface="Arial"/>
                <a:ea typeface="Arial"/>
                <a:cs typeface="Arial"/>
                <a:sym typeface="Arial"/>
              </a:defRPr>
            </a:lvl6pPr>
            <a:lvl7pPr marL="0" marR="0" lvl="6" indent="0" algn="l">
              <a:lnSpc>
                <a:spcPct val="100000"/>
              </a:lnSpc>
              <a:spcBef>
                <a:spcPts val="0"/>
              </a:spcBef>
              <a:spcAft>
                <a:spcPts val="0"/>
              </a:spcAft>
              <a:buClr>
                <a:schemeClr val="dk2"/>
              </a:buClr>
              <a:buSzPts val="200"/>
              <a:buFont typeface="Arial"/>
              <a:buNone/>
              <a:defRPr sz="800" b="1" i="0" u="none" strike="noStrike" cap="none">
                <a:solidFill>
                  <a:schemeClr val="dk2"/>
                </a:solidFill>
                <a:latin typeface="Arial"/>
                <a:ea typeface="Arial"/>
                <a:cs typeface="Arial"/>
                <a:sym typeface="Arial"/>
              </a:defRPr>
            </a:lvl7pPr>
            <a:lvl8pPr marL="0" marR="0" lvl="7" indent="0" algn="l">
              <a:lnSpc>
                <a:spcPct val="100000"/>
              </a:lnSpc>
              <a:spcBef>
                <a:spcPts val="0"/>
              </a:spcBef>
              <a:spcAft>
                <a:spcPts val="0"/>
              </a:spcAft>
              <a:buClr>
                <a:schemeClr val="dk2"/>
              </a:buClr>
              <a:buSzPts val="200"/>
              <a:buFont typeface="Arial"/>
              <a:buNone/>
              <a:defRPr sz="800" b="1" i="0" u="none" strike="noStrike" cap="none">
                <a:solidFill>
                  <a:schemeClr val="dk2"/>
                </a:solidFill>
                <a:latin typeface="Arial"/>
                <a:ea typeface="Arial"/>
                <a:cs typeface="Arial"/>
                <a:sym typeface="Arial"/>
              </a:defRPr>
            </a:lvl8pPr>
            <a:lvl9pPr marL="0" marR="0" lvl="8" indent="0" algn="l">
              <a:lnSpc>
                <a:spcPct val="100000"/>
              </a:lnSpc>
              <a:spcBef>
                <a:spcPts val="0"/>
              </a:spcBef>
              <a:spcAft>
                <a:spcPts val="0"/>
              </a:spcAft>
              <a:buClr>
                <a:schemeClr val="dk2"/>
              </a:buClr>
              <a:buSzPts val="200"/>
              <a:buFont typeface="Arial"/>
              <a:buNone/>
              <a:defRPr sz="800" b="1"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
        <p:nvSpPr>
          <p:cNvPr id="103" name="Google Shape;103;p18"/>
          <p:cNvSpPr/>
          <p:nvPr/>
        </p:nvSpPr>
        <p:spPr>
          <a:xfrm>
            <a:off x="0" y="0"/>
            <a:ext cx="12192000" cy="6858000"/>
          </a:xfrm>
          <a:prstGeom prst="rect">
            <a:avLst/>
          </a:prstGeom>
          <a:solidFill>
            <a:schemeClr val="accent6"/>
          </a:solidFill>
          <a:ln>
            <a:noFill/>
          </a:ln>
        </p:spPr>
        <p:txBody>
          <a:bodyPr spcFirstLastPara="1" wrap="square" lIns="76200" tIns="38100" rIns="76200" bIns="381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2133" b="0" i="0" u="none" strike="noStrike" cap="none">
              <a:solidFill>
                <a:schemeClr val="lt1"/>
              </a:solidFill>
              <a:latin typeface="Arial"/>
              <a:ea typeface="Arial"/>
              <a:cs typeface="Arial"/>
              <a:sym typeface="Arial"/>
            </a:endParaRPr>
          </a:p>
        </p:txBody>
      </p:sp>
      <p:sp>
        <p:nvSpPr>
          <p:cNvPr id="104" name="Google Shape;104;p18"/>
          <p:cNvSpPr txBox="1">
            <a:spLocks noGrp="1"/>
          </p:cNvSpPr>
          <p:nvPr>
            <p:ph type="title"/>
          </p:nvPr>
        </p:nvSpPr>
        <p:spPr>
          <a:xfrm>
            <a:off x="720000" y="2649729"/>
            <a:ext cx="10610400" cy="1501600"/>
          </a:xfrm>
          <a:prstGeom prst="rect">
            <a:avLst/>
          </a:prstGeom>
          <a:noFill/>
          <a:ln>
            <a:noFill/>
          </a:ln>
        </p:spPr>
        <p:txBody>
          <a:bodyPr spcFirstLastPara="1" wrap="square" lIns="57150" tIns="57150" rIns="57150" bIns="57150" anchor="b" anchorCtr="0"/>
          <a:lstStyle>
            <a:lvl1pPr marR="0" lvl="0" algn="l">
              <a:lnSpc>
                <a:spcPct val="80000"/>
              </a:lnSpc>
              <a:spcBef>
                <a:spcPts val="0"/>
              </a:spcBef>
              <a:spcAft>
                <a:spcPts val="0"/>
              </a:spcAft>
              <a:buClr>
                <a:schemeClr val="dk2"/>
              </a:buClr>
              <a:buSzPts val="4500"/>
              <a:buFont typeface="Times New Roman"/>
              <a:buNone/>
              <a:defRPr sz="6000" b="1" i="0" u="none" strike="noStrike" cap="none">
                <a:solidFill>
                  <a:schemeClr val="dk2"/>
                </a:solidFill>
                <a:latin typeface="Times New Roman"/>
                <a:ea typeface="Times New Roman"/>
                <a:cs typeface="Times New Roman"/>
                <a:sym typeface="Times New Roman"/>
              </a:defRPr>
            </a:lvl1pPr>
            <a:lvl2pPr marR="0" lvl="1"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9pPr>
          </a:lstStyle>
          <a:p>
            <a:endParaRPr/>
          </a:p>
        </p:txBody>
      </p:sp>
      <p:sp>
        <p:nvSpPr>
          <p:cNvPr id="105" name="Google Shape;105;p18"/>
          <p:cNvSpPr txBox="1">
            <a:spLocks noGrp="1"/>
          </p:cNvSpPr>
          <p:nvPr>
            <p:ph type="body" idx="1"/>
          </p:nvPr>
        </p:nvSpPr>
        <p:spPr>
          <a:xfrm>
            <a:off x="736600" y="4273992"/>
            <a:ext cx="5319200" cy="1142800"/>
          </a:xfrm>
          <a:prstGeom prst="rect">
            <a:avLst/>
          </a:prstGeom>
          <a:noFill/>
          <a:ln>
            <a:noFill/>
          </a:ln>
        </p:spPr>
        <p:txBody>
          <a:bodyPr spcFirstLastPara="1" wrap="square" lIns="57150" tIns="57150" rIns="57150" bIns="57150" anchor="t" anchorCtr="0"/>
          <a:lstStyle>
            <a:lvl1pPr marL="609585" marR="0" lvl="0" indent="-304792" algn="l">
              <a:lnSpc>
                <a:spcPct val="90000"/>
              </a:lnSpc>
              <a:spcBef>
                <a:spcPts val="0"/>
              </a:spcBef>
              <a:spcAft>
                <a:spcPts val="0"/>
              </a:spcAft>
              <a:buClr>
                <a:schemeClr val="dk1"/>
              </a:buClr>
              <a:buSzPts val="1500"/>
              <a:buFont typeface="Arial"/>
              <a:buNone/>
              <a:defRPr sz="2000" b="0" i="0" u="none" strike="noStrike" cap="none">
                <a:solidFill>
                  <a:schemeClr val="dk2"/>
                </a:solidFill>
                <a:latin typeface="Arial"/>
                <a:ea typeface="Arial"/>
                <a:cs typeface="Arial"/>
                <a:sym typeface="Arial"/>
              </a:defRPr>
            </a:lvl1pPr>
            <a:lvl2pPr marL="1219170" marR="0" lvl="1" indent="-389457" algn="l">
              <a:lnSpc>
                <a:spcPct val="133333"/>
              </a:lnSpc>
              <a:spcBef>
                <a:spcPts val="1733"/>
              </a:spcBef>
              <a:spcAft>
                <a:spcPts val="0"/>
              </a:spcAft>
              <a:buClr>
                <a:schemeClr val="lt2"/>
              </a:buClr>
              <a:buSzPts val="1000"/>
              <a:buFont typeface="Arial"/>
              <a:buChar char="•"/>
              <a:defRPr sz="1200" b="0" i="1" u="none" strike="noStrike" cap="none">
                <a:solidFill>
                  <a:schemeClr val="lt1"/>
                </a:solidFill>
                <a:latin typeface="Arial"/>
                <a:ea typeface="Arial"/>
                <a:cs typeface="Arial"/>
                <a:sym typeface="Arial"/>
              </a:defRPr>
            </a:lvl2pPr>
            <a:lvl3pPr marL="1828754" marR="0" lvl="2" indent="-406390" algn="l">
              <a:lnSpc>
                <a:spcPct val="118750"/>
              </a:lnSpc>
              <a:spcBef>
                <a:spcPts val="0"/>
              </a:spcBef>
              <a:spcAft>
                <a:spcPts val="0"/>
              </a:spcAft>
              <a:buClr>
                <a:schemeClr val="accent4"/>
              </a:buClr>
              <a:buSzPts val="1200"/>
              <a:buFont typeface="Arial"/>
              <a:buChar char="‒"/>
              <a:defRPr sz="1600" b="0" i="0" u="none" strike="noStrike" cap="none">
                <a:solidFill>
                  <a:schemeClr val="lt2"/>
                </a:solidFill>
                <a:latin typeface="Arial"/>
                <a:ea typeface="Arial"/>
                <a:cs typeface="Arial"/>
                <a:sym typeface="Arial"/>
              </a:defRPr>
            </a:lvl3pPr>
            <a:lvl4pPr marL="2438339" marR="0" lvl="3" indent="-304792" algn="l">
              <a:lnSpc>
                <a:spcPct val="125000"/>
              </a:lnSpc>
              <a:spcBef>
                <a:spcPts val="0"/>
              </a:spcBef>
              <a:spcAft>
                <a:spcPts val="0"/>
              </a:spcAft>
              <a:buClr>
                <a:schemeClr val="dk1"/>
              </a:buClr>
              <a:buSzPts val="900"/>
              <a:buFont typeface="Arial"/>
              <a:buNone/>
              <a:defRPr sz="1200" b="0" i="0" u="none" strike="noStrike" cap="none">
                <a:solidFill>
                  <a:schemeClr val="lt2"/>
                </a:solidFill>
                <a:latin typeface="Arial"/>
                <a:ea typeface="Arial"/>
                <a:cs typeface="Arial"/>
                <a:sym typeface="Arial"/>
              </a:defRPr>
            </a:lvl4pPr>
            <a:lvl5pPr marL="3047924" marR="0" lvl="4" indent="-414856" algn="l">
              <a:lnSpc>
                <a:spcPct val="100000"/>
              </a:lnSpc>
              <a:spcBef>
                <a:spcPts val="800"/>
              </a:spcBef>
              <a:spcAft>
                <a:spcPts val="0"/>
              </a:spcAft>
              <a:buClr>
                <a:schemeClr val="dk1"/>
              </a:buClr>
              <a:buSzPts val="1300"/>
              <a:buFont typeface="Arial"/>
              <a:buChar char="»"/>
              <a:defRPr sz="1867" b="0" i="0" u="none" strike="noStrike" cap="none">
                <a:solidFill>
                  <a:schemeClr val="dk1"/>
                </a:solidFill>
                <a:latin typeface="Arial"/>
                <a:ea typeface="Arial"/>
                <a:cs typeface="Arial"/>
                <a:sym typeface="Arial"/>
              </a:defRPr>
            </a:lvl5pPr>
            <a:lvl6pPr marL="3657509" marR="0" lvl="5" indent="-431789" algn="l">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6pPr>
            <a:lvl7pPr marL="4267093" marR="0" lvl="6" indent="-431789" algn="l">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7pPr>
            <a:lvl8pPr marL="4876678" marR="0" lvl="7" indent="-431789" algn="l">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8pPr>
            <a:lvl9pPr marL="5486263" marR="0" lvl="8" indent="-431789" algn="l">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106" name="Google Shape;106;p18"/>
          <p:cNvPicPr preferRelativeResize="0"/>
          <p:nvPr/>
        </p:nvPicPr>
        <p:blipFill rotWithShape="1">
          <a:blip r:embed="rId2">
            <a:alphaModFix/>
          </a:blip>
          <a:srcRect/>
          <a:stretch/>
        </p:blipFill>
        <p:spPr>
          <a:xfrm>
            <a:off x="613833" y="399376"/>
            <a:ext cx="1146160" cy="811441"/>
          </a:xfrm>
          <a:prstGeom prst="rect">
            <a:avLst/>
          </a:prstGeom>
          <a:noFill/>
          <a:ln>
            <a:noFill/>
          </a:ln>
        </p:spPr>
      </p:pic>
    </p:spTree>
    <p:extLst>
      <p:ext uri="{BB962C8B-B14F-4D97-AF65-F5344CB8AC3E}">
        <p14:creationId xmlns:p14="http://schemas.microsoft.com/office/powerpoint/2010/main" val="17144868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Divider Option 9">
  <p:cSld name="Divider Option 9">
    <p:spTree>
      <p:nvGrpSpPr>
        <p:cNvPr id="1" name="Shape 38"/>
        <p:cNvGrpSpPr/>
        <p:nvPr/>
      </p:nvGrpSpPr>
      <p:grpSpPr>
        <a:xfrm>
          <a:off x="0" y="0"/>
          <a:ext cx="0" cy="0"/>
          <a:chOff x="0" y="0"/>
          <a:chExt cx="0" cy="0"/>
        </a:xfrm>
      </p:grpSpPr>
      <p:sp>
        <p:nvSpPr>
          <p:cNvPr id="39" name="Google Shape;39;p7"/>
          <p:cNvSpPr txBox="1">
            <a:spLocks noGrp="1"/>
          </p:cNvSpPr>
          <p:nvPr>
            <p:ph type="sldNum" idx="12"/>
          </p:nvPr>
        </p:nvSpPr>
        <p:spPr>
          <a:xfrm>
            <a:off x="11330353" y="6489580"/>
            <a:ext cx="577600" cy="125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chemeClr val="dk2"/>
              </a:buClr>
              <a:buSzPts val="200"/>
              <a:buFont typeface="Arial"/>
              <a:buNone/>
              <a:defRPr sz="800" b="1" i="0" u="none" strike="noStrike" cap="none">
                <a:solidFill>
                  <a:schemeClr val="dk2"/>
                </a:solidFill>
                <a:latin typeface="Arial"/>
                <a:ea typeface="Arial"/>
                <a:cs typeface="Arial"/>
                <a:sym typeface="Arial"/>
              </a:defRPr>
            </a:lvl1pPr>
            <a:lvl2pPr marL="0" marR="0" lvl="1" indent="0" algn="l">
              <a:lnSpc>
                <a:spcPct val="100000"/>
              </a:lnSpc>
              <a:spcBef>
                <a:spcPts val="0"/>
              </a:spcBef>
              <a:spcAft>
                <a:spcPts val="0"/>
              </a:spcAft>
              <a:buClr>
                <a:schemeClr val="dk2"/>
              </a:buClr>
              <a:buSzPts val="200"/>
              <a:buFont typeface="Arial"/>
              <a:buNone/>
              <a:defRPr sz="800" b="1" i="0" u="none" strike="noStrike" cap="none">
                <a:solidFill>
                  <a:schemeClr val="dk2"/>
                </a:solidFill>
                <a:latin typeface="Arial"/>
                <a:ea typeface="Arial"/>
                <a:cs typeface="Arial"/>
                <a:sym typeface="Arial"/>
              </a:defRPr>
            </a:lvl2pPr>
            <a:lvl3pPr marL="0" marR="0" lvl="2" indent="0" algn="l">
              <a:lnSpc>
                <a:spcPct val="100000"/>
              </a:lnSpc>
              <a:spcBef>
                <a:spcPts val="0"/>
              </a:spcBef>
              <a:spcAft>
                <a:spcPts val="0"/>
              </a:spcAft>
              <a:buClr>
                <a:schemeClr val="dk2"/>
              </a:buClr>
              <a:buSzPts val="200"/>
              <a:buFont typeface="Arial"/>
              <a:buNone/>
              <a:defRPr sz="800" b="1" i="0" u="none" strike="noStrike" cap="none">
                <a:solidFill>
                  <a:schemeClr val="dk2"/>
                </a:solidFill>
                <a:latin typeface="Arial"/>
                <a:ea typeface="Arial"/>
                <a:cs typeface="Arial"/>
                <a:sym typeface="Arial"/>
              </a:defRPr>
            </a:lvl3pPr>
            <a:lvl4pPr marL="0" marR="0" lvl="3" indent="0" algn="l">
              <a:lnSpc>
                <a:spcPct val="100000"/>
              </a:lnSpc>
              <a:spcBef>
                <a:spcPts val="0"/>
              </a:spcBef>
              <a:spcAft>
                <a:spcPts val="0"/>
              </a:spcAft>
              <a:buClr>
                <a:schemeClr val="dk2"/>
              </a:buClr>
              <a:buSzPts val="200"/>
              <a:buFont typeface="Arial"/>
              <a:buNone/>
              <a:defRPr sz="800" b="1" i="0" u="none" strike="noStrike" cap="none">
                <a:solidFill>
                  <a:schemeClr val="dk2"/>
                </a:solidFill>
                <a:latin typeface="Arial"/>
                <a:ea typeface="Arial"/>
                <a:cs typeface="Arial"/>
                <a:sym typeface="Arial"/>
              </a:defRPr>
            </a:lvl4pPr>
            <a:lvl5pPr marL="0" marR="0" lvl="4" indent="0" algn="l">
              <a:lnSpc>
                <a:spcPct val="100000"/>
              </a:lnSpc>
              <a:spcBef>
                <a:spcPts val="0"/>
              </a:spcBef>
              <a:spcAft>
                <a:spcPts val="0"/>
              </a:spcAft>
              <a:buClr>
                <a:schemeClr val="dk2"/>
              </a:buClr>
              <a:buSzPts val="200"/>
              <a:buFont typeface="Arial"/>
              <a:buNone/>
              <a:defRPr sz="800" b="1" i="0" u="none" strike="noStrike" cap="none">
                <a:solidFill>
                  <a:schemeClr val="dk2"/>
                </a:solidFill>
                <a:latin typeface="Arial"/>
                <a:ea typeface="Arial"/>
                <a:cs typeface="Arial"/>
                <a:sym typeface="Arial"/>
              </a:defRPr>
            </a:lvl5pPr>
            <a:lvl6pPr marL="0" marR="0" lvl="5" indent="0" algn="l">
              <a:lnSpc>
                <a:spcPct val="100000"/>
              </a:lnSpc>
              <a:spcBef>
                <a:spcPts val="0"/>
              </a:spcBef>
              <a:spcAft>
                <a:spcPts val="0"/>
              </a:spcAft>
              <a:buClr>
                <a:schemeClr val="dk2"/>
              </a:buClr>
              <a:buSzPts val="200"/>
              <a:buFont typeface="Arial"/>
              <a:buNone/>
              <a:defRPr sz="800" b="1" i="0" u="none" strike="noStrike" cap="none">
                <a:solidFill>
                  <a:schemeClr val="dk2"/>
                </a:solidFill>
                <a:latin typeface="Arial"/>
                <a:ea typeface="Arial"/>
                <a:cs typeface="Arial"/>
                <a:sym typeface="Arial"/>
              </a:defRPr>
            </a:lvl6pPr>
            <a:lvl7pPr marL="0" marR="0" lvl="6" indent="0" algn="l">
              <a:lnSpc>
                <a:spcPct val="100000"/>
              </a:lnSpc>
              <a:spcBef>
                <a:spcPts val="0"/>
              </a:spcBef>
              <a:spcAft>
                <a:spcPts val="0"/>
              </a:spcAft>
              <a:buClr>
                <a:schemeClr val="dk2"/>
              </a:buClr>
              <a:buSzPts val="200"/>
              <a:buFont typeface="Arial"/>
              <a:buNone/>
              <a:defRPr sz="800" b="1" i="0" u="none" strike="noStrike" cap="none">
                <a:solidFill>
                  <a:schemeClr val="dk2"/>
                </a:solidFill>
                <a:latin typeface="Arial"/>
                <a:ea typeface="Arial"/>
                <a:cs typeface="Arial"/>
                <a:sym typeface="Arial"/>
              </a:defRPr>
            </a:lvl7pPr>
            <a:lvl8pPr marL="0" marR="0" lvl="7" indent="0" algn="l">
              <a:lnSpc>
                <a:spcPct val="100000"/>
              </a:lnSpc>
              <a:spcBef>
                <a:spcPts val="0"/>
              </a:spcBef>
              <a:spcAft>
                <a:spcPts val="0"/>
              </a:spcAft>
              <a:buClr>
                <a:schemeClr val="dk2"/>
              </a:buClr>
              <a:buSzPts val="200"/>
              <a:buFont typeface="Arial"/>
              <a:buNone/>
              <a:defRPr sz="800" b="1" i="0" u="none" strike="noStrike" cap="none">
                <a:solidFill>
                  <a:schemeClr val="dk2"/>
                </a:solidFill>
                <a:latin typeface="Arial"/>
                <a:ea typeface="Arial"/>
                <a:cs typeface="Arial"/>
                <a:sym typeface="Arial"/>
              </a:defRPr>
            </a:lvl8pPr>
            <a:lvl9pPr marL="0" marR="0" lvl="8" indent="0" algn="l">
              <a:lnSpc>
                <a:spcPct val="100000"/>
              </a:lnSpc>
              <a:spcBef>
                <a:spcPts val="0"/>
              </a:spcBef>
              <a:spcAft>
                <a:spcPts val="0"/>
              </a:spcAft>
              <a:buClr>
                <a:schemeClr val="dk2"/>
              </a:buClr>
              <a:buSzPts val="200"/>
              <a:buFont typeface="Arial"/>
              <a:buNone/>
              <a:defRPr sz="800" b="1"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pic>
        <p:nvPicPr>
          <p:cNvPr id="40" name="Google Shape;40;p7"/>
          <p:cNvPicPr preferRelativeResize="0"/>
          <p:nvPr/>
        </p:nvPicPr>
        <p:blipFill rotWithShape="1">
          <a:blip r:embed="rId2">
            <a:alphaModFix/>
          </a:blip>
          <a:srcRect/>
          <a:stretch/>
        </p:blipFill>
        <p:spPr>
          <a:xfrm>
            <a:off x="0" y="1"/>
            <a:ext cx="12205853" cy="6858001"/>
          </a:xfrm>
          <a:prstGeom prst="rect">
            <a:avLst/>
          </a:prstGeom>
          <a:noFill/>
          <a:ln>
            <a:noFill/>
          </a:ln>
        </p:spPr>
      </p:pic>
      <p:sp>
        <p:nvSpPr>
          <p:cNvPr id="41" name="Google Shape;41;p7"/>
          <p:cNvSpPr/>
          <p:nvPr/>
        </p:nvSpPr>
        <p:spPr>
          <a:xfrm>
            <a:off x="3483684" y="775591"/>
            <a:ext cx="5227600" cy="5440000"/>
          </a:xfrm>
          <a:custGeom>
            <a:avLst/>
            <a:gdLst/>
            <a:ahLst/>
            <a:cxnLst/>
            <a:rect l="l" t="t" r="r" b="b"/>
            <a:pathLst>
              <a:path w="120000" h="120000" extrusionOk="0">
                <a:moveTo>
                  <a:pt x="116779" y="73492"/>
                </a:moveTo>
                <a:cubicBezTo>
                  <a:pt x="119504" y="63571"/>
                  <a:pt x="120000" y="53492"/>
                  <a:pt x="118017" y="44285"/>
                </a:cubicBezTo>
                <a:cubicBezTo>
                  <a:pt x="117357" y="41190"/>
                  <a:pt x="116366" y="38095"/>
                  <a:pt x="115127" y="35238"/>
                </a:cubicBezTo>
                <a:cubicBezTo>
                  <a:pt x="108107" y="19285"/>
                  <a:pt x="92085" y="7380"/>
                  <a:pt x="72181" y="3333"/>
                </a:cubicBezTo>
                <a:cubicBezTo>
                  <a:pt x="55746" y="0"/>
                  <a:pt x="38981" y="2698"/>
                  <a:pt x="25189" y="10952"/>
                </a:cubicBezTo>
                <a:cubicBezTo>
                  <a:pt x="16434" y="16190"/>
                  <a:pt x="9745" y="22936"/>
                  <a:pt x="5863" y="30396"/>
                </a:cubicBezTo>
                <a:cubicBezTo>
                  <a:pt x="1486" y="38809"/>
                  <a:pt x="0" y="49523"/>
                  <a:pt x="1486" y="61507"/>
                </a:cubicBezTo>
                <a:cubicBezTo>
                  <a:pt x="2477" y="68333"/>
                  <a:pt x="4294" y="75079"/>
                  <a:pt x="7102" y="81349"/>
                </a:cubicBezTo>
                <a:cubicBezTo>
                  <a:pt x="7102" y="81428"/>
                  <a:pt x="7102" y="81428"/>
                  <a:pt x="7102" y="81428"/>
                </a:cubicBezTo>
                <a:cubicBezTo>
                  <a:pt x="13131" y="95158"/>
                  <a:pt x="22876" y="105793"/>
                  <a:pt x="35182" y="112063"/>
                </a:cubicBezTo>
                <a:cubicBezTo>
                  <a:pt x="49635" y="119444"/>
                  <a:pt x="65822" y="120000"/>
                  <a:pt x="80770" y="113730"/>
                </a:cubicBezTo>
                <a:cubicBezTo>
                  <a:pt x="98279" y="106507"/>
                  <a:pt x="111741" y="91428"/>
                  <a:pt x="116779" y="73492"/>
                </a:cubicBezTo>
              </a:path>
            </a:pathLst>
          </a:custGeom>
          <a:solidFill>
            <a:srgbClr val="FFFFFF"/>
          </a:solidFill>
          <a:ln>
            <a:noFill/>
          </a:ln>
        </p:spPr>
        <p:txBody>
          <a:bodyPr spcFirstLastPara="1" wrap="square" lIns="76200" tIns="38100" rIns="76200" bIns="381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2133" b="0" i="0" u="none" strike="noStrike" cap="none">
              <a:solidFill>
                <a:schemeClr val="dk1"/>
              </a:solidFill>
              <a:latin typeface="Arial"/>
              <a:ea typeface="Arial"/>
              <a:cs typeface="Arial"/>
              <a:sym typeface="Arial"/>
            </a:endParaRPr>
          </a:p>
        </p:txBody>
      </p:sp>
      <p:sp>
        <p:nvSpPr>
          <p:cNvPr id="42" name="Google Shape;42;p7"/>
          <p:cNvSpPr txBox="1">
            <a:spLocks noGrp="1"/>
          </p:cNvSpPr>
          <p:nvPr>
            <p:ph type="ctrTitle"/>
          </p:nvPr>
        </p:nvSpPr>
        <p:spPr>
          <a:xfrm>
            <a:off x="3974248" y="2973599"/>
            <a:ext cx="4246400" cy="1044000"/>
          </a:xfrm>
          <a:prstGeom prst="rect">
            <a:avLst/>
          </a:prstGeom>
          <a:noFill/>
          <a:ln>
            <a:noFill/>
          </a:ln>
        </p:spPr>
        <p:txBody>
          <a:bodyPr spcFirstLastPara="1" wrap="square" lIns="57150" tIns="57150" rIns="57150" bIns="57150" anchor="ctr" anchorCtr="0"/>
          <a:lstStyle>
            <a:lvl1pPr marR="0" lvl="0" algn="ctr">
              <a:lnSpc>
                <a:spcPct val="105882"/>
              </a:lnSpc>
              <a:spcBef>
                <a:spcPts val="0"/>
              </a:spcBef>
              <a:spcAft>
                <a:spcPts val="0"/>
              </a:spcAft>
              <a:buClr>
                <a:schemeClr val="dk1"/>
              </a:buClr>
              <a:buSzPts val="2600"/>
              <a:buFont typeface="Times New Roman"/>
              <a:buNone/>
              <a:defRPr sz="3467" b="1" i="0" u="none" strike="noStrike" cap="none">
                <a:solidFill>
                  <a:schemeClr val="dk1"/>
                </a:solidFill>
                <a:latin typeface="Times New Roman"/>
                <a:ea typeface="Times New Roman"/>
                <a:cs typeface="Times New Roman"/>
                <a:sym typeface="Times New Roman"/>
              </a:defRPr>
            </a:lvl1pPr>
            <a:lvl2pPr marR="0" lvl="1"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3856291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ullet" type="tx">
  <p:cSld name="Bullet">
    <p:spTree>
      <p:nvGrpSpPr>
        <p:cNvPr id="1" name="Shape 24"/>
        <p:cNvGrpSpPr/>
        <p:nvPr/>
      </p:nvGrpSpPr>
      <p:grpSpPr>
        <a:xfrm>
          <a:off x="0" y="0"/>
          <a:ext cx="0" cy="0"/>
          <a:chOff x="0" y="0"/>
          <a:chExt cx="0" cy="0"/>
        </a:xfrm>
      </p:grpSpPr>
      <p:sp>
        <p:nvSpPr>
          <p:cNvPr id="25" name="Google Shape;25;p4"/>
          <p:cNvSpPr txBox="1">
            <a:spLocks noGrp="1"/>
          </p:cNvSpPr>
          <p:nvPr>
            <p:ph type="title"/>
          </p:nvPr>
        </p:nvSpPr>
        <p:spPr>
          <a:xfrm>
            <a:off x="519429" y="287465"/>
            <a:ext cx="11154800" cy="1143200"/>
          </a:xfrm>
          <a:prstGeom prst="rect">
            <a:avLst/>
          </a:prstGeom>
          <a:noFill/>
          <a:ln>
            <a:noFill/>
          </a:ln>
        </p:spPr>
        <p:txBody>
          <a:bodyPr spcFirstLastPara="1" wrap="square" lIns="57150" tIns="57150" rIns="57150" bIns="57150" anchor="ctr" anchorCtr="0"/>
          <a:lstStyle>
            <a:lvl1pPr marR="0" lvl="0" algn="l">
              <a:lnSpc>
                <a:spcPct val="117647"/>
              </a:lnSpc>
              <a:spcBef>
                <a:spcPts val="0"/>
              </a:spcBef>
              <a:spcAft>
                <a:spcPts val="0"/>
              </a:spcAft>
              <a:buClr>
                <a:schemeClr val="dk2"/>
              </a:buClr>
              <a:buSzPts val="1700"/>
              <a:buFont typeface="Times New Roman"/>
              <a:buNone/>
              <a:defRPr sz="3600" b="1" i="0" u="none" strike="noStrike" cap="none">
                <a:solidFill>
                  <a:schemeClr val="dk2"/>
                </a:solidFill>
                <a:latin typeface="Times New Roman"/>
                <a:ea typeface="Times New Roman"/>
                <a:cs typeface="Times New Roman"/>
                <a:sym typeface="Times New Roman"/>
              </a:defRPr>
            </a:lvl1pPr>
            <a:lvl2pPr marR="0" lvl="1" algn="l">
              <a:lnSpc>
                <a:spcPct val="100000"/>
              </a:lnSpc>
              <a:spcBef>
                <a:spcPts val="0"/>
              </a:spcBef>
              <a:spcAft>
                <a:spcPts val="0"/>
              </a:spcAft>
              <a:buClr>
                <a:srgbClr val="000000"/>
              </a:buClr>
              <a:buSzPts val="700"/>
              <a:buFont typeface="Arial"/>
              <a:buNone/>
              <a:defRPr sz="1867"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700"/>
              <a:buFont typeface="Arial"/>
              <a:buNone/>
              <a:defRPr sz="1867"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700"/>
              <a:buFont typeface="Arial"/>
              <a:buNone/>
              <a:defRPr sz="1867"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700"/>
              <a:buFont typeface="Arial"/>
              <a:buNone/>
              <a:defRPr sz="1867"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700"/>
              <a:buFont typeface="Arial"/>
              <a:buNone/>
              <a:defRPr sz="1867"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700"/>
              <a:buFont typeface="Arial"/>
              <a:buNone/>
              <a:defRPr sz="1867"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700"/>
              <a:buFont typeface="Arial"/>
              <a:buNone/>
              <a:defRPr sz="1867"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700"/>
              <a:buFont typeface="Arial"/>
              <a:buNone/>
              <a:defRPr sz="1867" b="0" i="0" u="none" strike="noStrike" cap="none">
                <a:solidFill>
                  <a:srgbClr val="000000"/>
                </a:solidFill>
                <a:latin typeface="Arial"/>
                <a:ea typeface="Arial"/>
                <a:cs typeface="Arial"/>
                <a:sym typeface="Arial"/>
              </a:defRPr>
            </a:lvl9pPr>
          </a:lstStyle>
          <a:p>
            <a:endParaRPr/>
          </a:p>
        </p:txBody>
      </p:sp>
      <p:sp>
        <p:nvSpPr>
          <p:cNvPr id="26" name="Google Shape;26;p4"/>
          <p:cNvSpPr txBox="1">
            <a:spLocks noGrp="1"/>
          </p:cNvSpPr>
          <p:nvPr>
            <p:ph type="body" idx="1"/>
          </p:nvPr>
        </p:nvSpPr>
        <p:spPr>
          <a:xfrm>
            <a:off x="519429" y="1651513"/>
            <a:ext cx="11154800" cy="4097600"/>
          </a:xfrm>
          <a:prstGeom prst="rect">
            <a:avLst/>
          </a:prstGeom>
          <a:noFill/>
          <a:ln>
            <a:noFill/>
          </a:ln>
        </p:spPr>
        <p:txBody>
          <a:bodyPr spcFirstLastPara="1" wrap="square" lIns="57150" tIns="57150" rIns="57150" bIns="57150" anchor="t" anchorCtr="0"/>
          <a:lstStyle>
            <a:lvl1pPr marL="609585" marR="0" lvl="0" indent="-380990" algn="l">
              <a:lnSpc>
                <a:spcPct val="118750"/>
              </a:lnSpc>
              <a:spcBef>
                <a:spcPts val="400"/>
              </a:spcBef>
              <a:spcAft>
                <a:spcPts val="0"/>
              </a:spcAft>
              <a:buClr>
                <a:srgbClr val="000000"/>
              </a:buClr>
              <a:buSzPts val="900"/>
              <a:buFont typeface="Arial"/>
              <a:buChar char="●"/>
              <a:defRPr sz="2000" b="0" i="0" u="none" strike="noStrike" cap="none">
                <a:solidFill>
                  <a:srgbClr val="000000"/>
                </a:solidFill>
                <a:latin typeface="Arial"/>
                <a:ea typeface="Arial"/>
                <a:cs typeface="Arial"/>
                <a:sym typeface="Arial"/>
              </a:defRPr>
            </a:lvl1pPr>
            <a:lvl2pPr marL="1219170" marR="0" lvl="1" indent="-380990" algn="l">
              <a:lnSpc>
                <a:spcPct val="118750"/>
              </a:lnSpc>
              <a:spcBef>
                <a:spcPts val="400"/>
              </a:spcBef>
              <a:spcAft>
                <a:spcPts val="0"/>
              </a:spcAft>
              <a:buClr>
                <a:srgbClr val="000000"/>
              </a:buClr>
              <a:buSzPts val="900"/>
              <a:buFont typeface="Arial"/>
              <a:buChar char="○"/>
              <a:defRPr sz="1867" b="0" i="0" u="none" strike="noStrike" cap="none">
                <a:solidFill>
                  <a:srgbClr val="000000"/>
                </a:solidFill>
                <a:latin typeface="Arial"/>
                <a:ea typeface="Arial"/>
                <a:cs typeface="Arial"/>
                <a:sym typeface="Arial"/>
              </a:defRPr>
            </a:lvl2pPr>
            <a:lvl3pPr marL="1828754" marR="0" lvl="2" indent="-372524" algn="l">
              <a:lnSpc>
                <a:spcPct val="118750"/>
              </a:lnSpc>
              <a:spcBef>
                <a:spcPts val="267"/>
              </a:spcBef>
              <a:spcAft>
                <a:spcPts val="0"/>
              </a:spcAft>
              <a:buClr>
                <a:srgbClr val="000000"/>
              </a:buClr>
              <a:buSzPts val="800"/>
              <a:buFont typeface="Merriweather Sans"/>
              <a:buChar char="■"/>
              <a:defRPr sz="1600" b="0" i="0" u="none" strike="noStrike" cap="none">
                <a:solidFill>
                  <a:srgbClr val="000000"/>
                </a:solidFill>
                <a:latin typeface="Arial"/>
                <a:ea typeface="Arial"/>
                <a:cs typeface="Arial"/>
                <a:sym typeface="Arial"/>
              </a:defRPr>
            </a:lvl3pPr>
            <a:lvl4pPr marL="2438339" marR="0" lvl="3" indent="-364058" algn="l">
              <a:lnSpc>
                <a:spcPct val="125000"/>
              </a:lnSpc>
              <a:spcBef>
                <a:spcPts val="267"/>
              </a:spcBef>
              <a:spcAft>
                <a:spcPts val="0"/>
              </a:spcAft>
              <a:buClr>
                <a:srgbClr val="000000"/>
              </a:buClr>
              <a:buSzPts val="700"/>
              <a:buFont typeface="Noto Sans Symbols"/>
              <a:buChar char="●"/>
              <a:defRPr sz="1467" b="0" i="0" u="none" strike="noStrike" cap="none">
                <a:solidFill>
                  <a:srgbClr val="000000"/>
                </a:solidFill>
                <a:latin typeface="Arial"/>
                <a:ea typeface="Arial"/>
                <a:cs typeface="Arial"/>
                <a:sym typeface="Arial"/>
              </a:defRPr>
            </a:lvl4pPr>
            <a:lvl5pPr marL="3047924" marR="0" lvl="4" indent="-364058" algn="l">
              <a:lnSpc>
                <a:spcPct val="100000"/>
              </a:lnSpc>
              <a:spcBef>
                <a:spcPts val="267"/>
              </a:spcBef>
              <a:spcAft>
                <a:spcPts val="0"/>
              </a:spcAft>
              <a:buClr>
                <a:srgbClr val="000000"/>
              </a:buClr>
              <a:buSzPts val="700"/>
              <a:buFont typeface="Noto Sans Symbols"/>
              <a:buChar char="○"/>
              <a:defRPr sz="1467" b="0" i="0" u="none" strike="noStrike" cap="none">
                <a:solidFill>
                  <a:srgbClr val="000000"/>
                </a:solidFill>
                <a:latin typeface="Arial"/>
                <a:ea typeface="Arial"/>
                <a:cs typeface="Arial"/>
                <a:sym typeface="Arial"/>
              </a:defRPr>
            </a:lvl5pPr>
            <a:lvl6pPr marL="3657509" marR="0" lvl="5" indent="-380990" algn="l">
              <a:lnSpc>
                <a:spcPct val="100000"/>
              </a:lnSpc>
              <a:spcBef>
                <a:spcPts val="400"/>
              </a:spcBef>
              <a:spcAft>
                <a:spcPts val="0"/>
              </a:spcAft>
              <a:buClr>
                <a:schemeClr val="dk1"/>
              </a:buClr>
              <a:buSzPts val="900"/>
              <a:buFont typeface="Arial"/>
              <a:buChar char="■"/>
              <a:defRPr sz="2000" b="0" i="0" u="none" strike="noStrike" cap="none">
                <a:solidFill>
                  <a:schemeClr val="dk1"/>
                </a:solidFill>
                <a:latin typeface="Arial"/>
                <a:ea typeface="Arial"/>
                <a:cs typeface="Arial"/>
                <a:sym typeface="Arial"/>
              </a:defRPr>
            </a:lvl6pPr>
            <a:lvl7pPr marL="4267093" marR="0" lvl="6" indent="-380990" algn="l">
              <a:lnSpc>
                <a:spcPct val="100000"/>
              </a:lnSpc>
              <a:spcBef>
                <a:spcPts val="400"/>
              </a:spcBef>
              <a:spcAft>
                <a:spcPts val="0"/>
              </a:spcAft>
              <a:buClr>
                <a:schemeClr val="dk1"/>
              </a:buClr>
              <a:buSzPts val="900"/>
              <a:buFont typeface="Arial"/>
              <a:buChar char="●"/>
              <a:defRPr sz="2000" b="0" i="0" u="none" strike="noStrike" cap="none">
                <a:solidFill>
                  <a:schemeClr val="dk1"/>
                </a:solidFill>
                <a:latin typeface="Arial"/>
                <a:ea typeface="Arial"/>
                <a:cs typeface="Arial"/>
                <a:sym typeface="Arial"/>
              </a:defRPr>
            </a:lvl7pPr>
            <a:lvl8pPr marL="4876678" marR="0" lvl="7" indent="-380990" algn="l">
              <a:lnSpc>
                <a:spcPct val="100000"/>
              </a:lnSpc>
              <a:spcBef>
                <a:spcPts val="400"/>
              </a:spcBef>
              <a:spcAft>
                <a:spcPts val="0"/>
              </a:spcAft>
              <a:buClr>
                <a:schemeClr val="dk1"/>
              </a:buClr>
              <a:buSzPts val="900"/>
              <a:buFont typeface="Arial"/>
              <a:buChar char="○"/>
              <a:defRPr sz="2000" b="0" i="0" u="none" strike="noStrike" cap="none">
                <a:solidFill>
                  <a:schemeClr val="dk1"/>
                </a:solidFill>
                <a:latin typeface="Arial"/>
                <a:ea typeface="Arial"/>
                <a:cs typeface="Arial"/>
                <a:sym typeface="Arial"/>
              </a:defRPr>
            </a:lvl8pPr>
            <a:lvl9pPr marL="5486263" marR="0" lvl="8" indent="-380990" algn="l">
              <a:lnSpc>
                <a:spcPct val="100000"/>
              </a:lnSpc>
              <a:spcBef>
                <a:spcPts val="400"/>
              </a:spcBef>
              <a:spcAft>
                <a:spcPts val="0"/>
              </a:spcAft>
              <a:buClr>
                <a:schemeClr val="dk1"/>
              </a:buClr>
              <a:buSzPts val="9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7" name="Google Shape;27;p4"/>
          <p:cNvSpPr txBox="1">
            <a:spLocks noGrp="1"/>
          </p:cNvSpPr>
          <p:nvPr>
            <p:ph type="sldNum" idx="12"/>
          </p:nvPr>
        </p:nvSpPr>
        <p:spPr>
          <a:xfrm>
            <a:off x="11843838" y="6546133"/>
            <a:ext cx="305829" cy="227200"/>
          </a:xfrm>
          <a:prstGeom prst="rect">
            <a:avLst/>
          </a:prstGeom>
          <a:noFill/>
          <a:ln>
            <a:noFill/>
          </a:ln>
        </p:spPr>
        <p:txBody>
          <a:bodyPr spcFirstLastPara="1" wrap="square" lIns="42850" tIns="21425" rIns="42850" bIns="21425" anchor="t" anchorCtr="0">
            <a:noAutofit/>
          </a:bodyPr>
          <a:lstStyle>
            <a:lvl1pPr marL="0" marR="0" lvl="0" indent="0" algn="l">
              <a:lnSpc>
                <a:spcPct val="100000"/>
              </a:lnSpc>
              <a:spcBef>
                <a:spcPts val="0"/>
              </a:spcBef>
              <a:spcAft>
                <a:spcPts val="0"/>
              </a:spcAft>
              <a:buClr>
                <a:srgbClr val="003057"/>
              </a:buClr>
              <a:buSzPts val="800"/>
              <a:buFont typeface="Open Sans"/>
              <a:buNone/>
              <a:defRPr sz="1067" b="0" i="0" u="none" strike="noStrike" cap="none">
                <a:solidFill>
                  <a:srgbClr val="003057"/>
                </a:solidFill>
                <a:latin typeface="Open Sans"/>
                <a:ea typeface="Open Sans"/>
                <a:cs typeface="Open Sans"/>
                <a:sym typeface="Open Sans"/>
              </a:defRPr>
            </a:lvl1pPr>
            <a:lvl2pPr marL="0" marR="0" lvl="1" indent="0" algn="l">
              <a:lnSpc>
                <a:spcPct val="100000"/>
              </a:lnSpc>
              <a:spcBef>
                <a:spcPts val="0"/>
              </a:spcBef>
              <a:spcAft>
                <a:spcPts val="0"/>
              </a:spcAft>
              <a:buClr>
                <a:srgbClr val="003057"/>
              </a:buClr>
              <a:buSzPts val="800"/>
              <a:buFont typeface="Open Sans"/>
              <a:buNone/>
              <a:defRPr sz="1067" b="0" i="0" u="none" strike="noStrike" cap="none">
                <a:solidFill>
                  <a:srgbClr val="003057"/>
                </a:solidFill>
                <a:latin typeface="Open Sans"/>
                <a:ea typeface="Open Sans"/>
                <a:cs typeface="Open Sans"/>
                <a:sym typeface="Open Sans"/>
              </a:defRPr>
            </a:lvl2pPr>
            <a:lvl3pPr marL="0" marR="0" lvl="2" indent="0" algn="l">
              <a:lnSpc>
                <a:spcPct val="100000"/>
              </a:lnSpc>
              <a:spcBef>
                <a:spcPts val="0"/>
              </a:spcBef>
              <a:spcAft>
                <a:spcPts val="0"/>
              </a:spcAft>
              <a:buClr>
                <a:srgbClr val="003057"/>
              </a:buClr>
              <a:buSzPts val="800"/>
              <a:buFont typeface="Open Sans"/>
              <a:buNone/>
              <a:defRPr sz="1067" b="0" i="0" u="none" strike="noStrike" cap="none">
                <a:solidFill>
                  <a:srgbClr val="003057"/>
                </a:solidFill>
                <a:latin typeface="Open Sans"/>
                <a:ea typeface="Open Sans"/>
                <a:cs typeface="Open Sans"/>
                <a:sym typeface="Open Sans"/>
              </a:defRPr>
            </a:lvl3pPr>
            <a:lvl4pPr marL="0" marR="0" lvl="3" indent="0" algn="l">
              <a:lnSpc>
                <a:spcPct val="100000"/>
              </a:lnSpc>
              <a:spcBef>
                <a:spcPts val="0"/>
              </a:spcBef>
              <a:spcAft>
                <a:spcPts val="0"/>
              </a:spcAft>
              <a:buClr>
                <a:srgbClr val="003057"/>
              </a:buClr>
              <a:buSzPts val="800"/>
              <a:buFont typeface="Open Sans"/>
              <a:buNone/>
              <a:defRPr sz="1067" b="0" i="0" u="none" strike="noStrike" cap="none">
                <a:solidFill>
                  <a:srgbClr val="003057"/>
                </a:solidFill>
                <a:latin typeface="Open Sans"/>
                <a:ea typeface="Open Sans"/>
                <a:cs typeface="Open Sans"/>
                <a:sym typeface="Open Sans"/>
              </a:defRPr>
            </a:lvl4pPr>
            <a:lvl5pPr marL="0" marR="0" lvl="4" indent="0" algn="l">
              <a:lnSpc>
                <a:spcPct val="100000"/>
              </a:lnSpc>
              <a:spcBef>
                <a:spcPts val="0"/>
              </a:spcBef>
              <a:spcAft>
                <a:spcPts val="0"/>
              </a:spcAft>
              <a:buClr>
                <a:srgbClr val="003057"/>
              </a:buClr>
              <a:buSzPts val="800"/>
              <a:buFont typeface="Open Sans"/>
              <a:buNone/>
              <a:defRPr sz="1067" b="0" i="0" u="none" strike="noStrike" cap="none">
                <a:solidFill>
                  <a:srgbClr val="003057"/>
                </a:solidFill>
                <a:latin typeface="Open Sans"/>
                <a:ea typeface="Open Sans"/>
                <a:cs typeface="Open Sans"/>
                <a:sym typeface="Open Sans"/>
              </a:defRPr>
            </a:lvl5pPr>
            <a:lvl6pPr marL="0" marR="0" lvl="5" indent="0" algn="l">
              <a:lnSpc>
                <a:spcPct val="100000"/>
              </a:lnSpc>
              <a:spcBef>
                <a:spcPts val="0"/>
              </a:spcBef>
              <a:spcAft>
                <a:spcPts val="0"/>
              </a:spcAft>
              <a:buClr>
                <a:srgbClr val="003057"/>
              </a:buClr>
              <a:buSzPts val="800"/>
              <a:buFont typeface="Open Sans"/>
              <a:buNone/>
              <a:defRPr sz="1067" b="0" i="0" u="none" strike="noStrike" cap="none">
                <a:solidFill>
                  <a:srgbClr val="003057"/>
                </a:solidFill>
                <a:latin typeface="Open Sans"/>
                <a:ea typeface="Open Sans"/>
                <a:cs typeface="Open Sans"/>
                <a:sym typeface="Open Sans"/>
              </a:defRPr>
            </a:lvl6pPr>
            <a:lvl7pPr marL="0" marR="0" lvl="6" indent="0" algn="l">
              <a:lnSpc>
                <a:spcPct val="100000"/>
              </a:lnSpc>
              <a:spcBef>
                <a:spcPts val="0"/>
              </a:spcBef>
              <a:spcAft>
                <a:spcPts val="0"/>
              </a:spcAft>
              <a:buClr>
                <a:srgbClr val="003057"/>
              </a:buClr>
              <a:buSzPts val="800"/>
              <a:buFont typeface="Open Sans"/>
              <a:buNone/>
              <a:defRPr sz="1067" b="0" i="0" u="none" strike="noStrike" cap="none">
                <a:solidFill>
                  <a:srgbClr val="003057"/>
                </a:solidFill>
                <a:latin typeface="Open Sans"/>
                <a:ea typeface="Open Sans"/>
                <a:cs typeface="Open Sans"/>
                <a:sym typeface="Open Sans"/>
              </a:defRPr>
            </a:lvl7pPr>
            <a:lvl8pPr marL="0" marR="0" lvl="7" indent="0" algn="l">
              <a:lnSpc>
                <a:spcPct val="100000"/>
              </a:lnSpc>
              <a:spcBef>
                <a:spcPts val="0"/>
              </a:spcBef>
              <a:spcAft>
                <a:spcPts val="0"/>
              </a:spcAft>
              <a:buClr>
                <a:srgbClr val="003057"/>
              </a:buClr>
              <a:buSzPts val="800"/>
              <a:buFont typeface="Open Sans"/>
              <a:buNone/>
              <a:defRPr sz="1067" b="0" i="0" u="none" strike="noStrike" cap="none">
                <a:solidFill>
                  <a:srgbClr val="003057"/>
                </a:solidFill>
                <a:latin typeface="Open Sans"/>
                <a:ea typeface="Open Sans"/>
                <a:cs typeface="Open Sans"/>
                <a:sym typeface="Open Sans"/>
              </a:defRPr>
            </a:lvl8pPr>
            <a:lvl9pPr marL="0" marR="0" lvl="8" indent="0" algn="l">
              <a:lnSpc>
                <a:spcPct val="100000"/>
              </a:lnSpc>
              <a:spcBef>
                <a:spcPts val="0"/>
              </a:spcBef>
              <a:spcAft>
                <a:spcPts val="0"/>
              </a:spcAft>
              <a:buClr>
                <a:srgbClr val="003057"/>
              </a:buClr>
              <a:buSzPts val="800"/>
              <a:buFont typeface="Open Sans"/>
              <a:buNone/>
              <a:defRPr sz="1067" b="0" i="0" u="none" strike="noStrike" cap="none">
                <a:solidFill>
                  <a:srgbClr val="003057"/>
                </a:solidFill>
                <a:latin typeface="Open Sans"/>
                <a:ea typeface="Open Sans"/>
                <a:cs typeface="Open Sans"/>
                <a:sym typeface="Open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03724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losing slide-accessible">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6541525-2E6D-49C0-8779-13EE63536E12}"/>
              </a:ext>
            </a:extLst>
          </p:cNvPr>
          <p:cNvSpPr>
            <a:spLocks noGrp="1"/>
          </p:cNvSpPr>
          <p:nvPr>
            <p:ph type="sldNum" sz="quarter" idx="12"/>
          </p:nvPr>
        </p:nvSpPr>
        <p:spPr>
          <a:xfrm>
            <a:off x="9159240" y="6311900"/>
            <a:ext cx="2743200" cy="365125"/>
          </a:xfrm>
          <a:prstGeom prst="rect">
            <a:avLst/>
          </a:prstGeom>
        </p:spPr>
        <p:txBody>
          <a:bodyPr/>
          <a:lstStyle/>
          <a:p>
            <a:fld id="{F9A32ACD-E19E-41C2-B7E1-C19650DECB95}" type="slidenum">
              <a:rPr lang="en-US" smtClean="0"/>
              <a:t>‹#›</a:t>
            </a:fld>
            <a:endParaRPr lang="en-US"/>
          </a:p>
        </p:txBody>
      </p:sp>
      <p:pic>
        <p:nvPicPr>
          <p:cNvPr id="6" name="Picture 3" descr="Pearson Logo&#10;&#10;Description automatically generated with medium confidence">
            <a:extLst>
              <a:ext uri="{FF2B5EF4-FFF2-40B4-BE49-F238E27FC236}">
                <a16:creationId xmlns:a16="http://schemas.microsoft.com/office/drawing/2014/main" id="{BB2481F5-D62B-44C1-B85A-CDB0279C59F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884613" y="1417638"/>
            <a:ext cx="4387850" cy="3467100"/>
          </a:xfrm>
          <a:prstGeom prst="rect">
            <a:avLst/>
          </a:prstGeom>
          <a:solidFill>
            <a:schemeClr val="bg1"/>
          </a:solidFill>
          <a:ln>
            <a:noFill/>
          </a:ln>
        </p:spPr>
      </p:pic>
    </p:spTree>
    <p:extLst>
      <p:ext uri="{BB962C8B-B14F-4D97-AF65-F5344CB8AC3E}">
        <p14:creationId xmlns:p14="http://schemas.microsoft.com/office/powerpoint/2010/main" val="3678589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EW Title Slide 1.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E5570E7-1A1D-4113-8CB6-4C73458688FA}"/>
              </a:ext>
            </a:extLst>
          </p:cNvPr>
          <p:cNvSpPr>
            <a:spLocks noGrp="1"/>
          </p:cNvSpPr>
          <p:nvPr>
            <p:ph type="pic" sz="quarter" idx="11" hasCustomPrompt="1"/>
          </p:nvPr>
        </p:nvSpPr>
        <p:spPr>
          <a:xfrm>
            <a:off x="2273300" y="0"/>
            <a:ext cx="9918698" cy="6853238"/>
          </a:xfrm>
          <a:prstGeom prst="rect">
            <a:avLst/>
          </a:prstGeom>
          <a:solidFill>
            <a:srgbClr val="A3ACAC"/>
          </a:solidFill>
        </p:spPr>
        <p:txBody>
          <a:bodyPr anchor="ctr"/>
          <a:lstStyle>
            <a:lvl1pPr marL="0" indent="0" algn="ctr">
              <a:buNone/>
              <a:defRPr/>
            </a:lvl1pPr>
          </a:lstStyle>
          <a:p>
            <a:r>
              <a:rPr lang="en-US"/>
              <a:t>Click to insert picture </a:t>
            </a:r>
          </a:p>
        </p:txBody>
      </p:sp>
      <p:sp>
        <p:nvSpPr>
          <p:cNvPr id="2" name="Title 1"/>
          <p:cNvSpPr>
            <a:spLocks noGrp="1"/>
          </p:cNvSpPr>
          <p:nvPr>
            <p:ph type="title"/>
          </p:nvPr>
        </p:nvSpPr>
        <p:spPr>
          <a:xfrm>
            <a:off x="1021949" y="576943"/>
            <a:ext cx="4061216" cy="2389778"/>
          </a:xfrm>
          <a:prstGeom prst="rect">
            <a:avLst/>
          </a:prstGeom>
          <a:solidFill>
            <a:schemeClr val="bg1"/>
          </a:solidFill>
        </p:spPr>
        <p:txBody>
          <a:bodyPr lIns="273600" tIns="180000"/>
          <a:lstStyle/>
          <a:p>
            <a:r>
              <a:rPr lang="en-US"/>
              <a:t>Click to edit Master title style</a:t>
            </a:r>
          </a:p>
        </p:txBody>
      </p:sp>
      <p:sp>
        <p:nvSpPr>
          <p:cNvPr id="16" name="Subtitle 2"/>
          <p:cNvSpPr>
            <a:spLocks noGrp="1"/>
          </p:cNvSpPr>
          <p:nvPr>
            <p:ph type="subTitle" idx="1"/>
          </p:nvPr>
        </p:nvSpPr>
        <p:spPr>
          <a:xfrm>
            <a:off x="1021949" y="2966721"/>
            <a:ext cx="4058485" cy="1275079"/>
          </a:xfrm>
          <a:prstGeom prst="rect">
            <a:avLst/>
          </a:prstGeom>
          <a:solidFill>
            <a:schemeClr val="bg1"/>
          </a:solidFill>
        </p:spPr>
        <p:txBody>
          <a:bodyPr lIns="273600"/>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7" name="Picture 6">
            <a:extLst>
              <a:ext uri="{FF2B5EF4-FFF2-40B4-BE49-F238E27FC236}">
                <a16:creationId xmlns:a16="http://schemas.microsoft.com/office/drawing/2014/main" id="{3AB65259-F1A0-2A4F-B433-2D30793D5186}"/>
              </a:ext>
              <a:ext uri="{C183D7F6-B498-43B3-948B-1728B52AA6E4}">
                <adec:decorative xmlns:adec="http://schemas.microsoft.com/office/drawing/2017/decorative" val="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14313" y="5497513"/>
            <a:ext cx="1547812"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a:extLst>
              <a:ext uri="{FF2B5EF4-FFF2-40B4-BE49-F238E27FC236}">
                <a16:creationId xmlns:a16="http://schemas.microsoft.com/office/drawing/2014/main" id="{965932B0-A39E-F54F-8DD4-F827A2104A80}"/>
              </a:ext>
              <a:ext uri="{C183D7F6-B498-43B3-948B-1728B52AA6E4}">
                <adec:decorative xmlns:adec="http://schemas.microsoft.com/office/drawing/2017/decorative" val="1"/>
              </a:ext>
            </a:extLst>
          </p:cNvPr>
          <p:cNvCxnSpPr>
            <a:cxnSpLocks/>
          </p:cNvCxnSpPr>
          <p:nvPr/>
        </p:nvCxnSpPr>
        <p:spPr>
          <a:xfrm>
            <a:off x="989013" y="565150"/>
            <a:ext cx="0" cy="3676650"/>
          </a:xfrm>
          <a:prstGeom prst="line">
            <a:avLst/>
          </a:prstGeom>
          <a:ln w="63500">
            <a:solidFill>
              <a:srgbClr val="9E007E"/>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3624DE9C-5609-3C40-8934-CCB095F5310D}"/>
              </a:ext>
            </a:extLst>
          </p:cNvPr>
          <p:cNvSpPr>
            <a:spLocks noGrp="1"/>
          </p:cNvSpPr>
          <p:nvPr>
            <p:ph type="sldNum" sz="quarter" idx="10"/>
          </p:nvPr>
        </p:nvSpPr>
        <p:spPr>
          <a:xfrm>
            <a:off x="9275763" y="6488113"/>
            <a:ext cx="2743200" cy="365125"/>
          </a:xfrm>
        </p:spPr>
        <p:txBody>
          <a:bodyPr/>
          <a:lstStyle>
            <a:lvl1pPr>
              <a:defRPr/>
            </a:lvl1pPr>
          </a:lstStyle>
          <a:p>
            <a:pPr>
              <a:defRPr/>
            </a:pPr>
            <a:fld id="{3A223C01-11D7-E049-8252-D38AEC7B21E1}" type="slidenum">
              <a:rPr lang="en-US"/>
              <a:pPr>
                <a:defRPr/>
              </a:pPr>
              <a:t>‹#›</a:t>
            </a:fld>
            <a:endParaRPr lang="en-US"/>
          </a:p>
        </p:txBody>
      </p:sp>
    </p:spTree>
    <p:extLst>
      <p:ext uri="{BB962C8B-B14F-4D97-AF65-F5344CB8AC3E}">
        <p14:creationId xmlns:p14="http://schemas.microsoft.com/office/powerpoint/2010/main" val="2678775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36BB36-3C99-C34C-B289-33A3A2B0EC2A}"/>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94"/>
          <a:stretch/>
        </p:blipFill>
        <p:spPr>
          <a:xfrm>
            <a:off x="1899253" y="0"/>
            <a:ext cx="10287000" cy="6858000"/>
          </a:xfrm>
          <a:prstGeom prst="rect">
            <a:avLst/>
          </a:prstGeom>
        </p:spPr>
      </p:pic>
      <p:sp>
        <p:nvSpPr>
          <p:cNvPr id="4" name="Rectangle 3">
            <a:extLst>
              <a:ext uri="{FF2B5EF4-FFF2-40B4-BE49-F238E27FC236}">
                <a16:creationId xmlns:a16="http://schemas.microsoft.com/office/drawing/2014/main" id="{3D34DD50-A150-F346-8CA6-DC3DFA468690}"/>
              </a:ext>
              <a:ext uri="{C183D7F6-B498-43B3-948B-1728B52AA6E4}">
                <adec:decorative xmlns:adec="http://schemas.microsoft.com/office/drawing/2017/decorative" val="1"/>
              </a:ext>
            </a:extLst>
          </p:cNvPr>
          <p:cNvSpPr/>
          <p:nvPr/>
        </p:nvSpPr>
        <p:spPr>
          <a:xfrm>
            <a:off x="0" y="2244725"/>
            <a:ext cx="4041775" cy="4613275"/>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6" name="Picture 4">
            <a:extLst>
              <a:ext uri="{FF2B5EF4-FFF2-40B4-BE49-F238E27FC236}">
                <a16:creationId xmlns:a16="http://schemas.microsoft.com/office/drawing/2014/main" id="{E2D351A7-A44D-7745-8C4C-03503B3DB031}"/>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0" y="239713"/>
            <a:ext cx="1547813"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a:extLst>
              <a:ext uri="{FF2B5EF4-FFF2-40B4-BE49-F238E27FC236}">
                <a16:creationId xmlns:a16="http://schemas.microsoft.com/office/drawing/2014/main" id="{E17D1088-45D1-4D4A-9A89-7D61BA508D4A}"/>
              </a:ext>
              <a:ext uri="{C183D7F6-B498-43B3-948B-1728B52AA6E4}">
                <adec:decorative xmlns:adec="http://schemas.microsoft.com/office/drawing/2017/decorative" val="1"/>
              </a:ext>
            </a:extLst>
          </p:cNvPr>
          <p:cNvCxnSpPr>
            <a:cxnSpLocks/>
          </p:cNvCxnSpPr>
          <p:nvPr/>
        </p:nvCxnSpPr>
        <p:spPr>
          <a:xfrm>
            <a:off x="433388" y="1695450"/>
            <a:ext cx="0" cy="460216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itle 1"/>
          <p:cNvSpPr>
            <a:spLocks noGrp="1"/>
          </p:cNvSpPr>
          <p:nvPr>
            <p:ph type="ctrTitle"/>
          </p:nvPr>
        </p:nvSpPr>
        <p:spPr>
          <a:xfrm>
            <a:off x="465589" y="1695450"/>
            <a:ext cx="4216580" cy="3359876"/>
          </a:xfrm>
          <a:prstGeom prst="rect">
            <a:avLst/>
          </a:prstGeom>
          <a:solidFill>
            <a:schemeClr val="bg1"/>
          </a:solidFill>
        </p:spPr>
        <p:txBody>
          <a:bodyPr lIns="273600" tIns="180000" rIns="91440" bIns="46800" anchor="t" anchorCtr="0"/>
          <a:lstStyle>
            <a:lvl1pPr algn="l">
              <a:defRPr sz="4500">
                <a:solidFill>
                  <a:schemeClr val="tx1"/>
                </a:solidFill>
              </a:defRPr>
            </a:lvl1pPr>
          </a:lstStyle>
          <a:p>
            <a:r>
              <a:rPr lang="en-US"/>
              <a:t>Click to edit Master title style</a:t>
            </a:r>
          </a:p>
        </p:txBody>
      </p:sp>
      <p:sp>
        <p:nvSpPr>
          <p:cNvPr id="13" name="Subtitle 2"/>
          <p:cNvSpPr>
            <a:spLocks noGrp="1"/>
          </p:cNvSpPr>
          <p:nvPr>
            <p:ph type="subTitle" idx="1"/>
          </p:nvPr>
        </p:nvSpPr>
        <p:spPr>
          <a:xfrm>
            <a:off x="465590" y="5055326"/>
            <a:ext cx="4216580" cy="1234349"/>
          </a:xfrm>
          <a:prstGeom prst="rect">
            <a:avLst/>
          </a:prstGeom>
          <a:solidFill>
            <a:schemeClr val="bg1"/>
          </a:solidFill>
        </p:spPr>
        <p:txBody>
          <a:bodyPr lIns="273600"/>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0" name="Slide Number Placeholder 5">
            <a:extLst>
              <a:ext uri="{FF2B5EF4-FFF2-40B4-BE49-F238E27FC236}">
                <a16:creationId xmlns:a16="http://schemas.microsoft.com/office/drawing/2014/main" id="{F0BB4A60-29F7-3D4E-A51D-D6FF11ABE4BF}"/>
              </a:ext>
            </a:extLst>
          </p:cNvPr>
          <p:cNvSpPr>
            <a:spLocks noGrp="1"/>
          </p:cNvSpPr>
          <p:nvPr>
            <p:ph type="sldNum" sz="quarter" idx="10"/>
          </p:nvPr>
        </p:nvSpPr>
        <p:spPr/>
        <p:txBody>
          <a:bodyPr/>
          <a:lstStyle>
            <a:lvl1pPr>
              <a:defRPr>
                <a:solidFill>
                  <a:schemeClr val="bg1"/>
                </a:solidFill>
              </a:defRPr>
            </a:lvl1pPr>
          </a:lstStyle>
          <a:p>
            <a:pPr>
              <a:defRPr/>
            </a:pPr>
            <a:fld id="{6D3964CD-E85C-F247-89D1-B35C7FB7DD23}" type="slidenum">
              <a:rPr lang="en-US"/>
              <a:pPr>
                <a:defRPr/>
              </a:pPr>
              <a:t>‹#›</a:t>
            </a:fld>
            <a:endParaRPr lang="en-US"/>
          </a:p>
        </p:txBody>
      </p:sp>
    </p:spTree>
    <p:extLst>
      <p:ext uri="{BB962C8B-B14F-4D97-AF65-F5344CB8AC3E}">
        <p14:creationId xmlns:p14="http://schemas.microsoft.com/office/powerpoint/2010/main" val="2187126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EW Title slide 2.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D34DD50-A150-F346-8CA6-DC3DFA468690}"/>
              </a:ext>
              <a:ext uri="{C183D7F6-B498-43B3-948B-1728B52AA6E4}">
                <adec:decorative xmlns:adec="http://schemas.microsoft.com/office/drawing/2017/decorative" val="1"/>
              </a:ext>
            </a:extLst>
          </p:cNvPr>
          <p:cNvSpPr/>
          <p:nvPr/>
        </p:nvSpPr>
        <p:spPr>
          <a:xfrm>
            <a:off x="0" y="2244725"/>
            <a:ext cx="4041775" cy="4613275"/>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Picture Placeholder 4">
            <a:extLst>
              <a:ext uri="{FF2B5EF4-FFF2-40B4-BE49-F238E27FC236}">
                <a16:creationId xmlns:a16="http://schemas.microsoft.com/office/drawing/2014/main" id="{9A1F898B-FAE9-4D86-960F-90B653B5180B}"/>
              </a:ext>
            </a:extLst>
          </p:cNvPr>
          <p:cNvSpPr>
            <a:spLocks noGrp="1"/>
          </p:cNvSpPr>
          <p:nvPr>
            <p:ph type="pic" sz="quarter" idx="11" hasCustomPrompt="1"/>
          </p:nvPr>
        </p:nvSpPr>
        <p:spPr>
          <a:xfrm>
            <a:off x="2217738" y="0"/>
            <a:ext cx="9974262" cy="6858000"/>
          </a:xfrm>
          <a:prstGeom prst="rect">
            <a:avLst/>
          </a:prstGeom>
          <a:solidFill>
            <a:srgbClr val="A3ACAC"/>
          </a:solidFill>
        </p:spPr>
        <p:txBody>
          <a:bodyPr anchor="ctr"/>
          <a:lstStyle>
            <a:lvl1pPr marL="0" indent="0" algn="ctr">
              <a:buNone/>
              <a:defRPr/>
            </a:lvl1pPr>
          </a:lstStyle>
          <a:p>
            <a:r>
              <a:rPr lang="en-US"/>
              <a:t>Click to insert picture</a:t>
            </a:r>
          </a:p>
        </p:txBody>
      </p:sp>
      <p:sp>
        <p:nvSpPr>
          <p:cNvPr id="12" name="Title 1"/>
          <p:cNvSpPr>
            <a:spLocks noGrp="1"/>
          </p:cNvSpPr>
          <p:nvPr>
            <p:ph type="ctrTitle"/>
          </p:nvPr>
        </p:nvSpPr>
        <p:spPr>
          <a:xfrm>
            <a:off x="468314" y="1695450"/>
            <a:ext cx="3822192" cy="3518807"/>
          </a:xfrm>
          <a:prstGeom prst="rect">
            <a:avLst/>
          </a:prstGeom>
          <a:solidFill>
            <a:schemeClr val="bg1"/>
          </a:solidFill>
        </p:spPr>
        <p:txBody>
          <a:bodyPr lIns="273600" tIns="180000" bIns="46800" anchor="t" anchorCtr="0"/>
          <a:lstStyle>
            <a:lvl1pPr algn="l">
              <a:defRPr sz="4500">
                <a:solidFill>
                  <a:schemeClr val="tx1"/>
                </a:solidFill>
              </a:defRPr>
            </a:lvl1pPr>
          </a:lstStyle>
          <a:p>
            <a:r>
              <a:rPr lang="en-US"/>
              <a:t>Click to edit Master title style</a:t>
            </a:r>
          </a:p>
        </p:txBody>
      </p:sp>
      <p:sp>
        <p:nvSpPr>
          <p:cNvPr id="13" name="Subtitle 2"/>
          <p:cNvSpPr>
            <a:spLocks noGrp="1"/>
          </p:cNvSpPr>
          <p:nvPr>
            <p:ph type="subTitle" idx="1"/>
          </p:nvPr>
        </p:nvSpPr>
        <p:spPr>
          <a:xfrm>
            <a:off x="468314" y="5075400"/>
            <a:ext cx="3822192" cy="1204718"/>
          </a:xfrm>
          <a:prstGeom prst="rect">
            <a:avLst/>
          </a:prstGeom>
          <a:solidFill>
            <a:schemeClr val="bg1"/>
          </a:solidFill>
        </p:spPr>
        <p:txBody>
          <a:bodyPr lIns="273600" tIns="182880"/>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6" name="Picture 4">
            <a:extLst>
              <a:ext uri="{FF2B5EF4-FFF2-40B4-BE49-F238E27FC236}">
                <a16:creationId xmlns:a16="http://schemas.microsoft.com/office/drawing/2014/main" id="{E2D351A7-A44D-7745-8C4C-03503B3DB031}"/>
              </a:ext>
              <a:ext uri="{C183D7F6-B498-43B3-948B-1728B52AA6E4}">
                <adec:decorative xmlns:adec="http://schemas.microsoft.com/office/drawing/2017/decorative" val="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90500" y="239713"/>
            <a:ext cx="1547813"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a:extLst>
              <a:ext uri="{FF2B5EF4-FFF2-40B4-BE49-F238E27FC236}">
                <a16:creationId xmlns:a16="http://schemas.microsoft.com/office/drawing/2014/main" id="{E17D1088-45D1-4D4A-9A89-7D61BA508D4A}"/>
              </a:ext>
              <a:ext uri="{C183D7F6-B498-43B3-948B-1728B52AA6E4}">
                <adec:decorative xmlns:adec="http://schemas.microsoft.com/office/drawing/2017/decorative" val="1"/>
              </a:ext>
            </a:extLst>
          </p:cNvPr>
          <p:cNvCxnSpPr>
            <a:cxnSpLocks/>
          </p:cNvCxnSpPr>
          <p:nvPr/>
        </p:nvCxnSpPr>
        <p:spPr>
          <a:xfrm>
            <a:off x="433388" y="1695450"/>
            <a:ext cx="0" cy="460216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F0BB4A60-29F7-3D4E-A51D-D6FF11ABE4BF}"/>
              </a:ext>
            </a:extLst>
          </p:cNvPr>
          <p:cNvSpPr>
            <a:spLocks noGrp="1"/>
          </p:cNvSpPr>
          <p:nvPr>
            <p:ph type="sldNum" sz="quarter" idx="10"/>
          </p:nvPr>
        </p:nvSpPr>
        <p:spPr/>
        <p:txBody>
          <a:bodyPr/>
          <a:lstStyle>
            <a:lvl1pPr>
              <a:defRPr>
                <a:solidFill>
                  <a:schemeClr val="bg1"/>
                </a:solidFill>
              </a:defRPr>
            </a:lvl1pPr>
          </a:lstStyle>
          <a:p>
            <a:pPr>
              <a:defRPr/>
            </a:pPr>
            <a:fld id="{6D3964CD-E85C-F247-89D1-B35C7FB7DD23}" type="slidenum">
              <a:rPr lang="en-US"/>
              <a:pPr>
                <a:defRPr/>
              </a:pPr>
              <a:t>‹#›</a:t>
            </a:fld>
            <a:endParaRPr lang="en-US"/>
          </a:p>
        </p:txBody>
      </p:sp>
    </p:spTree>
    <p:extLst>
      <p:ext uri="{BB962C8B-B14F-4D97-AF65-F5344CB8AC3E}">
        <p14:creationId xmlns:p14="http://schemas.microsoft.com/office/powerpoint/2010/main" val="953987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A9EBCB-A696-8548-86C6-E4F061F88ADE}"/>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993284" y="0"/>
            <a:ext cx="10198711" cy="6858000"/>
          </a:xfrm>
          <a:prstGeom prst="rect">
            <a:avLst/>
          </a:prstGeom>
        </p:spPr>
      </p:pic>
      <p:cxnSp>
        <p:nvCxnSpPr>
          <p:cNvPr id="8" name="Straight Connector 7">
            <a:extLst>
              <a:ext uri="{FF2B5EF4-FFF2-40B4-BE49-F238E27FC236}">
                <a16:creationId xmlns:a16="http://schemas.microsoft.com/office/drawing/2014/main" id="{A91430FE-6CC8-9F4B-8A9D-85A24F74470B}"/>
              </a:ext>
              <a:ext uri="{C183D7F6-B498-43B3-948B-1728B52AA6E4}">
                <adec:decorative xmlns:adec="http://schemas.microsoft.com/office/drawing/2017/decorative" val="1"/>
              </a:ext>
            </a:extLst>
          </p:cNvPr>
          <p:cNvCxnSpPr>
            <a:cxnSpLocks/>
          </p:cNvCxnSpPr>
          <p:nvPr/>
        </p:nvCxnSpPr>
        <p:spPr>
          <a:xfrm>
            <a:off x="747713" y="2225675"/>
            <a:ext cx="0" cy="4021138"/>
          </a:xfrm>
          <a:prstGeom prst="line">
            <a:avLst/>
          </a:prstGeom>
          <a:ln w="63500">
            <a:solidFill>
              <a:srgbClr val="9E007E"/>
            </a:solidFill>
          </a:ln>
        </p:spPr>
        <p:style>
          <a:lnRef idx="1">
            <a:schemeClr val="accent1"/>
          </a:lnRef>
          <a:fillRef idx="0">
            <a:schemeClr val="accent1"/>
          </a:fillRef>
          <a:effectRef idx="0">
            <a:schemeClr val="accent1"/>
          </a:effectRef>
          <a:fontRef idx="minor">
            <a:schemeClr val="tx1"/>
          </a:fontRef>
        </p:style>
      </p:cxnSp>
      <p:sp>
        <p:nvSpPr>
          <p:cNvPr id="13" name="Title 1"/>
          <p:cNvSpPr>
            <a:spLocks noGrp="1"/>
          </p:cNvSpPr>
          <p:nvPr>
            <p:ph type="title"/>
          </p:nvPr>
        </p:nvSpPr>
        <p:spPr>
          <a:xfrm>
            <a:off x="781146" y="2225675"/>
            <a:ext cx="4368703" cy="2607582"/>
          </a:xfrm>
          <a:prstGeom prst="rect">
            <a:avLst/>
          </a:prstGeom>
          <a:solidFill>
            <a:schemeClr val="bg1"/>
          </a:solidFill>
        </p:spPr>
        <p:txBody>
          <a:bodyPr lIns="273600" tIns="180000" rIns="91440" bIns="46800"/>
          <a:lstStyle/>
          <a:p>
            <a:r>
              <a:rPr lang="en-US"/>
              <a:t>Click to edit Master title style</a:t>
            </a:r>
          </a:p>
        </p:txBody>
      </p:sp>
      <p:sp>
        <p:nvSpPr>
          <p:cNvPr id="14" name="Subtitle 2"/>
          <p:cNvSpPr>
            <a:spLocks noGrp="1"/>
          </p:cNvSpPr>
          <p:nvPr>
            <p:ph type="subTitle" idx="1"/>
          </p:nvPr>
        </p:nvSpPr>
        <p:spPr>
          <a:xfrm>
            <a:off x="781146" y="4702288"/>
            <a:ext cx="4368703" cy="1544525"/>
          </a:xfrm>
          <a:prstGeom prst="rect">
            <a:avLst/>
          </a:prstGeom>
          <a:solidFill>
            <a:schemeClr val="bg1"/>
          </a:solidFill>
        </p:spPr>
        <p:txBody>
          <a:bodyPr lIns="273600" anchor="t"/>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Slide Number Placeholder 5">
            <a:extLst>
              <a:ext uri="{FF2B5EF4-FFF2-40B4-BE49-F238E27FC236}">
                <a16:creationId xmlns:a16="http://schemas.microsoft.com/office/drawing/2014/main" id="{49AD97B1-572F-EA4B-A8CE-33D28A5CBB9D}"/>
              </a:ext>
            </a:extLst>
          </p:cNvPr>
          <p:cNvSpPr>
            <a:spLocks noGrp="1"/>
          </p:cNvSpPr>
          <p:nvPr>
            <p:ph type="sldNum" sz="quarter" idx="10"/>
          </p:nvPr>
        </p:nvSpPr>
        <p:spPr/>
        <p:txBody>
          <a:bodyPr/>
          <a:lstStyle>
            <a:lvl1pPr>
              <a:defRPr/>
            </a:lvl1pPr>
          </a:lstStyle>
          <a:p>
            <a:pPr>
              <a:defRPr/>
            </a:pPr>
            <a:fld id="{F43039F2-BC33-8D49-9EC7-EBD9628392EE}" type="slidenum">
              <a:rPr lang="en-US"/>
              <a:pPr>
                <a:defRPr/>
              </a:pPr>
              <a:t>‹#›</a:t>
            </a:fld>
            <a:endParaRPr lang="en-US"/>
          </a:p>
        </p:txBody>
      </p:sp>
      <p:pic>
        <p:nvPicPr>
          <p:cNvPr id="10" name="Picture 4">
            <a:extLst>
              <a:ext uri="{FF2B5EF4-FFF2-40B4-BE49-F238E27FC236}">
                <a16:creationId xmlns:a16="http://schemas.microsoft.com/office/drawing/2014/main" id="{41C34609-7271-CF4F-81B7-1D33031D91B7}"/>
              </a:ext>
              <a:ext uri="{C183D7F6-B498-43B3-948B-1728B52AA6E4}">
                <adec:decorative xmlns:adec="http://schemas.microsoft.com/office/drawing/2017/decorative" val="1"/>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90500" y="239713"/>
            <a:ext cx="1547813"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0648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ew Title slide 3.1">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A91430FE-6CC8-9F4B-8A9D-85A24F74470B}"/>
              </a:ext>
              <a:ext uri="{C183D7F6-B498-43B3-948B-1728B52AA6E4}">
                <adec:decorative xmlns:adec="http://schemas.microsoft.com/office/drawing/2017/decorative" val="1"/>
              </a:ext>
            </a:extLst>
          </p:cNvPr>
          <p:cNvCxnSpPr>
            <a:cxnSpLocks/>
          </p:cNvCxnSpPr>
          <p:nvPr/>
        </p:nvCxnSpPr>
        <p:spPr>
          <a:xfrm>
            <a:off x="747713" y="2225675"/>
            <a:ext cx="0" cy="4021138"/>
          </a:xfrm>
          <a:prstGeom prst="line">
            <a:avLst/>
          </a:prstGeom>
          <a:ln w="63500">
            <a:solidFill>
              <a:srgbClr val="9E007E"/>
            </a:solidFill>
          </a:ln>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6218FE5E-0AD1-430C-938B-9C9520E7186C}"/>
              </a:ext>
            </a:extLst>
          </p:cNvPr>
          <p:cNvSpPr>
            <a:spLocks noGrp="1"/>
          </p:cNvSpPr>
          <p:nvPr>
            <p:ph type="pic" sz="quarter" idx="11" hasCustomPrompt="1"/>
          </p:nvPr>
        </p:nvSpPr>
        <p:spPr>
          <a:xfrm>
            <a:off x="1993284" y="0"/>
            <a:ext cx="10182928" cy="6839712"/>
          </a:xfrm>
          <a:prstGeom prst="rect">
            <a:avLst/>
          </a:prstGeom>
          <a:solidFill>
            <a:srgbClr val="A3ACAC"/>
          </a:solidFill>
        </p:spPr>
        <p:txBody>
          <a:bodyPr anchor="ctr"/>
          <a:lstStyle>
            <a:lvl1pPr marL="0" indent="0" algn="ctr">
              <a:buNone/>
              <a:defRPr/>
            </a:lvl1pPr>
          </a:lstStyle>
          <a:p>
            <a:r>
              <a:rPr lang="en-US"/>
              <a:t>Click to insert picture</a:t>
            </a:r>
          </a:p>
        </p:txBody>
      </p:sp>
      <p:sp>
        <p:nvSpPr>
          <p:cNvPr id="13" name="Title 1"/>
          <p:cNvSpPr>
            <a:spLocks noGrp="1"/>
          </p:cNvSpPr>
          <p:nvPr>
            <p:ph type="title" hasCustomPrompt="1"/>
          </p:nvPr>
        </p:nvSpPr>
        <p:spPr>
          <a:xfrm>
            <a:off x="781148" y="2225675"/>
            <a:ext cx="4368703" cy="2542268"/>
          </a:xfrm>
          <a:prstGeom prst="rect">
            <a:avLst/>
          </a:prstGeom>
          <a:solidFill>
            <a:schemeClr val="bg1"/>
          </a:solidFill>
        </p:spPr>
        <p:txBody>
          <a:bodyPr lIns="274320" tIns="180000" rIns="91440"/>
          <a:lstStyle>
            <a:lvl1pPr>
              <a:defRPr/>
            </a:lvl1pPr>
          </a:lstStyle>
          <a:p>
            <a:r>
              <a:rPr lang="en-US"/>
              <a:t>Click to add title</a:t>
            </a:r>
          </a:p>
        </p:txBody>
      </p:sp>
      <p:sp>
        <p:nvSpPr>
          <p:cNvPr id="10" name="Subtitle 1">
            <a:extLst>
              <a:ext uri="{FF2B5EF4-FFF2-40B4-BE49-F238E27FC236}">
                <a16:creationId xmlns:a16="http://schemas.microsoft.com/office/drawing/2014/main" id="{DA5B2C57-6727-4047-AD63-87E2498B7E9B}"/>
              </a:ext>
            </a:extLst>
          </p:cNvPr>
          <p:cNvSpPr>
            <a:spLocks noGrp="1"/>
          </p:cNvSpPr>
          <p:nvPr>
            <p:ph type="body" sz="quarter" idx="12" hasCustomPrompt="1"/>
          </p:nvPr>
        </p:nvSpPr>
        <p:spPr>
          <a:xfrm>
            <a:off x="781148" y="4767942"/>
            <a:ext cx="4368701" cy="1475695"/>
          </a:xfrm>
          <a:prstGeom prst="rect">
            <a:avLst/>
          </a:prstGeom>
          <a:solidFill>
            <a:schemeClr val="bg1"/>
          </a:solidFill>
        </p:spPr>
        <p:txBody>
          <a:bodyPr lIns="182880" tIns="91440"/>
          <a:lstStyle>
            <a:lvl1pPr marL="0" indent="0">
              <a:buNone/>
              <a:defRPr/>
            </a:lvl1pPr>
          </a:lstStyle>
          <a:p>
            <a:pPr lvl="0"/>
            <a:r>
              <a:rPr lang="en-US"/>
              <a:t>Click to add subtitle</a:t>
            </a:r>
          </a:p>
        </p:txBody>
      </p:sp>
      <p:sp>
        <p:nvSpPr>
          <p:cNvPr id="9" name="Slide Number Placeholder 5">
            <a:extLst>
              <a:ext uri="{FF2B5EF4-FFF2-40B4-BE49-F238E27FC236}">
                <a16:creationId xmlns:a16="http://schemas.microsoft.com/office/drawing/2014/main" id="{49AD97B1-572F-EA4B-A8CE-33D28A5CBB9D}"/>
              </a:ext>
            </a:extLst>
          </p:cNvPr>
          <p:cNvSpPr>
            <a:spLocks noGrp="1"/>
          </p:cNvSpPr>
          <p:nvPr>
            <p:ph type="sldNum" sz="quarter" idx="10"/>
          </p:nvPr>
        </p:nvSpPr>
        <p:spPr/>
        <p:txBody>
          <a:bodyPr/>
          <a:lstStyle>
            <a:lvl1pPr>
              <a:defRPr/>
            </a:lvl1pPr>
          </a:lstStyle>
          <a:p>
            <a:pPr>
              <a:defRPr/>
            </a:pPr>
            <a:fld id="{F43039F2-BC33-8D49-9EC7-EBD9628392EE}" type="slidenum">
              <a:rPr lang="en-US"/>
              <a:pPr>
                <a:defRPr/>
              </a:pPr>
              <a:t>‹#›</a:t>
            </a:fld>
            <a:endParaRPr lang="en-US"/>
          </a:p>
        </p:txBody>
      </p:sp>
      <p:pic>
        <p:nvPicPr>
          <p:cNvPr id="11" name="Picture 4">
            <a:extLst>
              <a:ext uri="{FF2B5EF4-FFF2-40B4-BE49-F238E27FC236}">
                <a16:creationId xmlns:a16="http://schemas.microsoft.com/office/drawing/2014/main" id="{14C4704F-102A-4849-99D0-8B121C3F8209}"/>
              </a:ext>
              <a:ext uri="{C183D7F6-B498-43B3-948B-1728B52AA6E4}">
                <adec:decorative xmlns:adec="http://schemas.microsoft.com/office/drawing/2017/decorative" val="1"/>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0500" y="239713"/>
            <a:ext cx="1547813"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333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AF49AB9-ED06-5D4A-B185-0CD59BD7AAA7}"/>
              </a:ext>
              <a:ext uri="{C183D7F6-B498-43B3-948B-1728B52AA6E4}">
                <adec:decorative xmlns:adec="http://schemas.microsoft.com/office/drawing/2017/decorative" val="1"/>
              </a:ext>
            </a:extLst>
          </p:cNvPr>
          <p:cNvSpPr/>
          <p:nvPr/>
        </p:nvSpPr>
        <p:spPr>
          <a:xfrm>
            <a:off x="1984375" y="0"/>
            <a:ext cx="10207625" cy="6858000"/>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3" name="Picture 2">
            <a:extLst>
              <a:ext uri="{FF2B5EF4-FFF2-40B4-BE49-F238E27FC236}">
                <a16:creationId xmlns:a16="http://schemas.microsoft.com/office/drawing/2014/main" id="{2D6C6F61-BA41-144D-B6FE-E8A9E2E4B8C0}"/>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669774"/>
            <a:ext cx="8156577" cy="5188226"/>
          </a:xfrm>
          <a:prstGeom prst="rect">
            <a:avLst/>
          </a:prstGeom>
        </p:spPr>
      </p:pic>
      <p:sp>
        <p:nvSpPr>
          <p:cNvPr id="13" name="Title 1"/>
          <p:cNvSpPr>
            <a:spLocks noGrp="1"/>
          </p:cNvSpPr>
          <p:nvPr>
            <p:ph type="ctrTitle" hasCustomPrompt="1"/>
          </p:nvPr>
        </p:nvSpPr>
        <p:spPr>
          <a:xfrm>
            <a:off x="7515421" y="577850"/>
            <a:ext cx="3597488" cy="3431247"/>
          </a:xfrm>
          <a:prstGeom prst="rect">
            <a:avLst/>
          </a:prstGeom>
          <a:solidFill>
            <a:schemeClr val="bg1"/>
          </a:solidFill>
        </p:spPr>
        <p:txBody>
          <a:bodyPr lIns="273600" tIns="274320" anchor="t" anchorCtr="0"/>
          <a:lstStyle>
            <a:lvl1pPr algn="l">
              <a:defRPr sz="4500">
                <a:solidFill>
                  <a:schemeClr val="tx1"/>
                </a:solidFill>
              </a:defRPr>
            </a:lvl1pPr>
          </a:lstStyle>
          <a:p>
            <a:r>
              <a:rPr lang="en-US"/>
              <a:t>Click to add title</a:t>
            </a:r>
          </a:p>
        </p:txBody>
      </p:sp>
      <p:sp>
        <p:nvSpPr>
          <p:cNvPr id="21" name="Subtitle 2"/>
          <p:cNvSpPr>
            <a:spLocks noGrp="1"/>
          </p:cNvSpPr>
          <p:nvPr>
            <p:ph type="subTitle" idx="1"/>
          </p:nvPr>
        </p:nvSpPr>
        <p:spPr>
          <a:xfrm>
            <a:off x="7515421" y="4013859"/>
            <a:ext cx="3597487" cy="1158216"/>
          </a:xfrm>
          <a:prstGeom prst="rect">
            <a:avLst/>
          </a:prstGeom>
          <a:solidFill>
            <a:schemeClr val="bg1"/>
          </a:solidFill>
        </p:spPr>
        <p:txBody>
          <a:bodyPr lIns="273600" rIns="90000"/>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cxnSp>
        <p:nvCxnSpPr>
          <p:cNvPr id="6" name="Straight Connector 5">
            <a:extLst>
              <a:ext uri="{FF2B5EF4-FFF2-40B4-BE49-F238E27FC236}">
                <a16:creationId xmlns:a16="http://schemas.microsoft.com/office/drawing/2014/main" id="{E2D77FD4-D276-424C-88E8-25E8B8431904}"/>
              </a:ext>
              <a:ext uri="{C183D7F6-B498-43B3-948B-1728B52AA6E4}">
                <adec:decorative xmlns:adec="http://schemas.microsoft.com/office/drawing/2017/decorative" val="1"/>
              </a:ext>
            </a:extLst>
          </p:cNvPr>
          <p:cNvCxnSpPr>
            <a:cxnSpLocks/>
          </p:cNvCxnSpPr>
          <p:nvPr userDrawn="1"/>
        </p:nvCxnSpPr>
        <p:spPr>
          <a:xfrm>
            <a:off x="11139489" y="568325"/>
            <a:ext cx="0" cy="460375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FAE6E9B-DFFB-9D4C-884F-65F4D0A124E3}"/>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0" y="239713"/>
            <a:ext cx="1547813"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lide Number Placeholder 5">
            <a:extLst>
              <a:ext uri="{FF2B5EF4-FFF2-40B4-BE49-F238E27FC236}">
                <a16:creationId xmlns:a16="http://schemas.microsoft.com/office/drawing/2014/main" id="{311C53FD-8B93-304B-A4BA-37BE3ED828F3}"/>
              </a:ext>
            </a:extLst>
          </p:cNvPr>
          <p:cNvSpPr>
            <a:spLocks noGrp="1"/>
          </p:cNvSpPr>
          <p:nvPr>
            <p:ph type="sldNum" sz="quarter" idx="10"/>
          </p:nvPr>
        </p:nvSpPr>
        <p:spPr/>
        <p:txBody>
          <a:bodyPr/>
          <a:lstStyle>
            <a:lvl1pPr>
              <a:defRPr/>
            </a:lvl1pPr>
          </a:lstStyle>
          <a:p>
            <a:pPr>
              <a:defRPr/>
            </a:pPr>
            <a:fld id="{E0D39E1D-6812-3F44-9317-2804B1690F48}" type="slidenum">
              <a:rPr lang="en-US"/>
              <a:pPr>
                <a:defRPr/>
              </a:pPr>
              <a:t>‹#›</a:t>
            </a:fld>
            <a:endParaRPr lang="en-US"/>
          </a:p>
        </p:txBody>
      </p:sp>
    </p:spTree>
    <p:extLst>
      <p:ext uri="{BB962C8B-B14F-4D97-AF65-F5344CB8AC3E}">
        <p14:creationId xmlns:p14="http://schemas.microsoft.com/office/powerpoint/2010/main" val="2951064183"/>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EW Title Slide 4.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BF40AA-AE6F-5749-8C97-DE3834BA09D0}"/>
              </a:ext>
              <a:ext uri="{C183D7F6-B498-43B3-948B-1728B52AA6E4}">
                <adec:decorative xmlns:adec="http://schemas.microsoft.com/office/drawing/2017/decorative" val="1"/>
              </a:ext>
            </a:extLst>
          </p:cNvPr>
          <p:cNvSpPr/>
          <p:nvPr/>
        </p:nvSpPr>
        <p:spPr>
          <a:xfrm>
            <a:off x="1984374" y="0"/>
            <a:ext cx="10207625" cy="6858000"/>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Picture Placeholder 15">
            <a:extLst>
              <a:ext uri="{FF2B5EF4-FFF2-40B4-BE49-F238E27FC236}">
                <a16:creationId xmlns:a16="http://schemas.microsoft.com/office/drawing/2014/main" id="{6EF18240-552B-1149-9D44-905FD72272EE}"/>
              </a:ext>
            </a:extLst>
          </p:cNvPr>
          <p:cNvSpPr>
            <a:spLocks noGrp="1"/>
          </p:cNvSpPr>
          <p:nvPr>
            <p:ph type="pic" sz="quarter" idx="11" hasCustomPrompt="1"/>
          </p:nvPr>
        </p:nvSpPr>
        <p:spPr>
          <a:xfrm>
            <a:off x="1" y="1466850"/>
            <a:ext cx="10735160" cy="5391150"/>
          </a:xfrm>
          <a:prstGeom prst="rect">
            <a:avLst/>
          </a:prstGeom>
          <a:solidFill>
            <a:schemeClr val="bg2">
              <a:lumMod val="75000"/>
            </a:schemeClr>
          </a:solidFill>
        </p:spPr>
        <p:txBody>
          <a:bodyPr anchor="ctr"/>
          <a:lstStyle>
            <a:lvl1pPr marL="0" indent="0" algn="ctr">
              <a:buNone/>
              <a:defRPr/>
            </a:lvl1pPr>
          </a:lstStyle>
          <a:p>
            <a:r>
              <a:rPr lang="en-US"/>
              <a:t>Click to insert a picture</a:t>
            </a:r>
          </a:p>
        </p:txBody>
      </p:sp>
      <p:sp>
        <p:nvSpPr>
          <p:cNvPr id="7" name="Title 6">
            <a:extLst>
              <a:ext uri="{FF2B5EF4-FFF2-40B4-BE49-F238E27FC236}">
                <a16:creationId xmlns:a16="http://schemas.microsoft.com/office/drawing/2014/main" id="{982D310E-7115-43AA-A189-B37D28B723B1}"/>
              </a:ext>
            </a:extLst>
          </p:cNvPr>
          <p:cNvSpPr>
            <a:spLocks noGrp="1"/>
          </p:cNvSpPr>
          <p:nvPr>
            <p:ph type="title" hasCustomPrompt="1"/>
          </p:nvPr>
        </p:nvSpPr>
        <p:spPr>
          <a:xfrm>
            <a:off x="7474625" y="568326"/>
            <a:ext cx="3630471" cy="4603749"/>
          </a:xfrm>
          <a:prstGeom prst="rect">
            <a:avLst/>
          </a:prstGeom>
          <a:solidFill>
            <a:schemeClr val="bg1"/>
          </a:solidFill>
        </p:spPr>
        <p:txBody>
          <a:bodyPr lIns="273600" tIns="274320" rIns="274320"/>
          <a:lstStyle>
            <a:lvl1pPr>
              <a:defRPr/>
            </a:lvl1pPr>
          </a:lstStyle>
          <a:p>
            <a:r>
              <a:rPr lang="en-US"/>
              <a:t>Click to add title</a:t>
            </a:r>
          </a:p>
        </p:txBody>
      </p:sp>
      <p:sp>
        <p:nvSpPr>
          <p:cNvPr id="3" name="Subtitle">
            <a:extLst>
              <a:ext uri="{FF2B5EF4-FFF2-40B4-BE49-F238E27FC236}">
                <a16:creationId xmlns:a16="http://schemas.microsoft.com/office/drawing/2014/main" id="{CE068109-718D-4B25-993B-72D6B892A705}"/>
              </a:ext>
            </a:extLst>
          </p:cNvPr>
          <p:cNvSpPr>
            <a:spLocks noGrp="1"/>
          </p:cNvSpPr>
          <p:nvPr>
            <p:ph type="body" sz="quarter" idx="12" hasCustomPrompt="1"/>
          </p:nvPr>
        </p:nvSpPr>
        <p:spPr>
          <a:xfrm>
            <a:off x="7474625" y="4006471"/>
            <a:ext cx="3630587" cy="1165604"/>
          </a:xfrm>
          <a:prstGeom prst="rect">
            <a:avLst/>
          </a:prstGeom>
          <a:solidFill>
            <a:schemeClr val="bg1"/>
          </a:solidFill>
        </p:spPr>
        <p:txBody>
          <a:bodyPr lIns="273600" rIns="90000"/>
          <a:lstStyle>
            <a:lvl1pPr marL="0" indent="0">
              <a:buNone/>
              <a:defRPr/>
            </a:lvl1pPr>
          </a:lstStyle>
          <a:p>
            <a:pPr lvl="0"/>
            <a:r>
              <a:rPr lang="en-US"/>
              <a:t>Click to add subtitle</a:t>
            </a:r>
          </a:p>
        </p:txBody>
      </p:sp>
      <p:pic>
        <p:nvPicPr>
          <p:cNvPr id="10" name="Picture 9">
            <a:extLst>
              <a:ext uri="{FF2B5EF4-FFF2-40B4-BE49-F238E27FC236}">
                <a16:creationId xmlns:a16="http://schemas.microsoft.com/office/drawing/2014/main" id="{7A9DC1FD-8034-E548-95C2-CD957F1D0089}"/>
              </a:ext>
              <a:ext uri="{C183D7F6-B498-43B3-948B-1728B52AA6E4}">
                <adec:decorative xmlns:adec="http://schemas.microsoft.com/office/drawing/2017/decorative" val="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90500" y="239713"/>
            <a:ext cx="1547813"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5">
            <a:extLst>
              <a:ext uri="{FF2B5EF4-FFF2-40B4-BE49-F238E27FC236}">
                <a16:creationId xmlns:a16="http://schemas.microsoft.com/office/drawing/2014/main" id="{3FADDC1B-22E5-C441-BDA9-8EEB86CF3328}"/>
              </a:ext>
            </a:extLst>
          </p:cNvPr>
          <p:cNvSpPr>
            <a:spLocks noGrp="1"/>
          </p:cNvSpPr>
          <p:nvPr>
            <p:ph type="sldNum" sz="quarter" idx="10"/>
          </p:nvPr>
        </p:nvSpPr>
        <p:spPr/>
        <p:txBody>
          <a:bodyPr/>
          <a:lstStyle>
            <a:lvl1pPr>
              <a:defRPr/>
            </a:lvl1pPr>
          </a:lstStyle>
          <a:p>
            <a:pPr>
              <a:defRPr/>
            </a:pPr>
            <a:fld id="{6C756944-AAA6-A948-ABFF-0210BDF7DF7A}" type="slidenum">
              <a:rPr lang="en-US"/>
              <a:pPr>
                <a:defRPr/>
              </a:pPr>
              <a:t>‹#›</a:t>
            </a:fld>
            <a:endParaRPr lang="en-US"/>
          </a:p>
        </p:txBody>
      </p:sp>
      <p:cxnSp>
        <p:nvCxnSpPr>
          <p:cNvPr id="9" name="Straight Connector 8">
            <a:extLst>
              <a:ext uri="{FF2B5EF4-FFF2-40B4-BE49-F238E27FC236}">
                <a16:creationId xmlns:a16="http://schemas.microsoft.com/office/drawing/2014/main" id="{917382D9-3746-3141-8A7A-B32826C50D44}"/>
              </a:ext>
              <a:ext uri="{C183D7F6-B498-43B3-948B-1728B52AA6E4}">
                <adec:decorative xmlns:adec="http://schemas.microsoft.com/office/drawing/2017/decorative" val="1"/>
              </a:ext>
            </a:extLst>
          </p:cNvPr>
          <p:cNvCxnSpPr>
            <a:cxnSpLocks/>
          </p:cNvCxnSpPr>
          <p:nvPr userDrawn="1"/>
        </p:nvCxnSpPr>
        <p:spPr>
          <a:xfrm>
            <a:off x="11139489" y="568325"/>
            <a:ext cx="0" cy="460375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6422300"/>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820655D-586E-6845-AE67-B05206A8CA89}"/>
              </a:ext>
            </a:extLst>
          </p:cNvPr>
          <p:cNvSpPr>
            <a:spLocks noGrp="1"/>
          </p:cNvSpPr>
          <p:nvPr>
            <p:ph type="sldNum" sz="quarter" idx="4"/>
          </p:nvPr>
        </p:nvSpPr>
        <p:spPr>
          <a:xfrm>
            <a:off x="9209088" y="6488113"/>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8AA4DBC8-4739-8E4E-8BD6-5C75040D97B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86" r:id="rId1"/>
    <p:sldLayoutId id="2147483843" r:id="rId2"/>
    <p:sldLayoutId id="2147483844" r:id="rId3"/>
    <p:sldLayoutId id="2147483788" r:id="rId4"/>
    <p:sldLayoutId id="2147483845" r:id="rId5"/>
    <p:sldLayoutId id="2147483790" r:id="rId6"/>
    <p:sldLayoutId id="2147483846" r:id="rId7"/>
    <p:sldLayoutId id="2147483792" r:id="rId8"/>
    <p:sldLayoutId id="2147483847" r:id="rId9"/>
    <p:sldLayoutId id="2147483794" r:id="rId10"/>
    <p:sldLayoutId id="2147483857" r:id="rId11"/>
    <p:sldLayoutId id="2147483858" r:id="rId12"/>
    <p:sldLayoutId id="2147483795" r:id="rId13"/>
    <p:sldLayoutId id="2147483796" r:id="rId14"/>
    <p:sldLayoutId id="2147483799" r:id="rId15"/>
    <p:sldLayoutId id="2147483853" r:id="rId16"/>
    <p:sldLayoutId id="2147483797" r:id="rId17"/>
    <p:sldLayoutId id="2147483854" r:id="rId18"/>
    <p:sldLayoutId id="2147483806" r:id="rId19"/>
    <p:sldLayoutId id="2147483856" r:id="rId20"/>
    <p:sldLayoutId id="2147483801" r:id="rId21"/>
    <p:sldLayoutId id="2147483804" r:id="rId22"/>
    <p:sldLayoutId id="2147483859" r:id="rId23"/>
    <p:sldLayoutId id="2147483860" r:id="rId24"/>
    <p:sldLayoutId id="2147483861" r:id="rId25"/>
  </p:sldLayoutIdLst>
  <p:hf hdr="0" ftr="0" dt="0"/>
  <p:txStyles>
    <p:titleStyle>
      <a:lvl1pPr algn="l" rtl="0" eaLnBrk="0" fontAlgn="base" hangingPunct="0">
        <a:lnSpc>
          <a:spcPct val="90000"/>
        </a:lnSpc>
        <a:spcBef>
          <a:spcPct val="0"/>
        </a:spcBef>
        <a:spcAft>
          <a:spcPct val="0"/>
        </a:spcAft>
        <a:defRPr sz="4500" kern="1200">
          <a:solidFill>
            <a:schemeClr val="tx1"/>
          </a:solidFill>
          <a:latin typeface="Open Sans Light" panose="020B0306030504020204" pitchFamily="34" charset="0"/>
          <a:ea typeface="+mj-ea"/>
          <a:cs typeface="+mj-cs"/>
        </a:defRPr>
      </a:lvl1pPr>
      <a:lvl2pPr algn="l" rtl="0" eaLnBrk="0" fontAlgn="base" hangingPunct="0">
        <a:lnSpc>
          <a:spcPct val="90000"/>
        </a:lnSpc>
        <a:spcBef>
          <a:spcPct val="0"/>
        </a:spcBef>
        <a:spcAft>
          <a:spcPct val="0"/>
        </a:spcAft>
        <a:defRPr sz="4500">
          <a:solidFill>
            <a:schemeClr val="tx1"/>
          </a:solidFill>
          <a:latin typeface="Open Sans Light" panose="020B0306030504020204" pitchFamily="34" charset="0"/>
        </a:defRPr>
      </a:lvl2pPr>
      <a:lvl3pPr algn="l" rtl="0" eaLnBrk="0" fontAlgn="base" hangingPunct="0">
        <a:lnSpc>
          <a:spcPct val="90000"/>
        </a:lnSpc>
        <a:spcBef>
          <a:spcPct val="0"/>
        </a:spcBef>
        <a:spcAft>
          <a:spcPct val="0"/>
        </a:spcAft>
        <a:defRPr sz="4500">
          <a:solidFill>
            <a:schemeClr val="tx1"/>
          </a:solidFill>
          <a:latin typeface="Open Sans Light" panose="020B0306030504020204" pitchFamily="34" charset="0"/>
        </a:defRPr>
      </a:lvl3pPr>
      <a:lvl4pPr algn="l" rtl="0" eaLnBrk="0" fontAlgn="base" hangingPunct="0">
        <a:lnSpc>
          <a:spcPct val="90000"/>
        </a:lnSpc>
        <a:spcBef>
          <a:spcPct val="0"/>
        </a:spcBef>
        <a:spcAft>
          <a:spcPct val="0"/>
        </a:spcAft>
        <a:defRPr sz="4500">
          <a:solidFill>
            <a:schemeClr val="tx1"/>
          </a:solidFill>
          <a:latin typeface="Open Sans Light" panose="020B0306030504020204" pitchFamily="34" charset="0"/>
        </a:defRPr>
      </a:lvl4pPr>
      <a:lvl5pPr algn="l" rtl="0" eaLnBrk="0" fontAlgn="base" hangingPunct="0">
        <a:lnSpc>
          <a:spcPct val="90000"/>
        </a:lnSpc>
        <a:spcBef>
          <a:spcPct val="0"/>
        </a:spcBef>
        <a:spcAft>
          <a:spcPct val="0"/>
        </a:spcAft>
        <a:defRPr sz="4500">
          <a:solidFill>
            <a:schemeClr val="tx1"/>
          </a:solidFill>
          <a:latin typeface="Open Sans Light" panose="020B0306030504020204" pitchFamily="34" charset="0"/>
        </a:defRPr>
      </a:lvl5pPr>
      <a:lvl6pPr marL="457200"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6pPr>
      <a:lvl7pPr marL="914400"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7pPr>
      <a:lvl8pPr marL="1371600"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8pPr>
      <a:lvl9pPr marL="1828800"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100" b="1"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Light" panose="020B0306030504020204" pitchFamily="34" charset="0"/>
          <a:ea typeface="+mn-ea"/>
          <a:cs typeface="Open Sans Semibold" panose="020B0606030504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Open Sans Light" panose="020B0306030504020204" pitchFamily="34" charset="0"/>
          <a:ea typeface="+mn-ea"/>
          <a:cs typeface="Open Sans Semibold" panose="020B0606030504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Light" panose="020B0306030504020204" pitchFamily="34" charset="0"/>
          <a:ea typeface="+mn-ea"/>
          <a:cs typeface="Open Sans Semibold" panose="020B0606030504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Light" panose="020B0306030504020204" pitchFamily="34" charset="0"/>
          <a:ea typeface="+mn-ea"/>
          <a:cs typeface="Open Sans Semibold"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EFBE019F-BB70-4532-98EF-4F269AC366DD}"/>
              </a:ext>
            </a:extLst>
          </p:cNvPr>
          <p:cNvSpPr>
            <a:spLocks noGrp="1"/>
          </p:cNvSpPr>
          <p:nvPr>
            <p:ph type="sldNum" sz="quarter" idx="4"/>
          </p:nvPr>
        </p:nvSpPr>
        <p:spPr>
          <a:xfrm>
            <a:off x="9159240" y="6311900"/>
            <a:ext cx="2743200" cy="365125"/>
          </a:xfrm>
          <a:prstGeom prst="rect">
            <a:avLst/>
          </a:prstGeom>
        </p:spPr>
        <p:txBody>
          <a:bodyPr/>
          <a:lstStyle>
            <a:lvl1pPr algn="r">
              <a:defRPr sz="1200">
                <a:latin typeface="Open Sans" panose="020B0606030504020204"/>
              </a:defRPr>
            </a:lvl1pPr>
          </a:lstStyle>
          <a:p>
            <a:pPr>
              <a:defRPr/>
            </a:pPr>
            <a:fld id="{EEAC2BAD-9516-2B47-9900-7FC05ED2F002}" type="slidenum">
              <a:rPr lang="en-US" smtClean="0"/>
              <a:pPr>
                <a:defRPr/>
              </a:pPr>
              <a:t>‹#›</a:t>
            </a:fld>
            <a:endParaRPr lang="en-US"/>
          </a:p>
        </p:txBody>
      </p:sp>
    </p:spTree>
    <p:extLst>
      <p:ext uri="{BB962C8B-B14F-4D97-AF65-F5344CB8AC3E}">
        <p14:creationId xmlns:p14="http://schemas.microsoft.com/office/powerpoint/2010/main" val="110224056"/>
      </p:ext>
    </p:extLst>
  </p:cSld>
  <p:clrMap bg1="lt1" tx1="dk1" bg2="lt2" tx2="dk2" accent1="accent1" accent2="accent2" accent3="accent3" accent4="accent4" accent5="accent5" accent6="accent6" hlink="hlink" folHlink="folHlink"/>
  <p:sldLayoutIdLst>
    <p:sldLayoutId id="2147483842"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10.xml"/><Relationship Id="rId1" Type="http://schemas.openxmlformats.org/officeDocument/2006/relationships/tags" Target="../tags/tag23.xml"/><Relationship Id="rId5" Type="http://schemas.openxmlformats.org/officeDocument/2006/relationships/image" Target="../media/image75.png"/><Relationship Id="rId4" Type="http://schemas.openxmlformats.org/officeDocument/2006/relationships/image" Target="../media/image74.pn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10.xml"/><Relationship Id="rId1" Type="http://schemas.openxmlformats.org/officeDocument/2006/relationships/tags" Target="../tags/tag24.xml"/><Relationship Id="rId4" Type="http://schemas.openxmlformats.org/officeDocument/2006/relationships/image" Target="../media/image76.png"/></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10.xml"/><Relationship Id="rId1" Type="http://schemas.openxmlformats.org/officeDocument/2006/relationships/tags" Target="../tags/tag25.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4.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0.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0.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0.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0.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0.xml"/></Relationships>
</file>

<file path=ppt/slides/_rels/slide12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05.xml"/><Relationship Id="rId1" Type="http://schemas.openxmlformats.org/officeDocument/2006/relationships/slideLayout" Target="../slideLayouts/slideLayout14.xml"/></Relationships>
</file>

<file path=ppt/slides/_rels/slide12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6.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3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07.xml"/><Relationship Id="rId1" Type="http://schemas.openxmlformats.org/officeDocument/2006/relationships/slideLayout" Target="../slideLayouts/slideLayout10.xml"/></Relationships>
</file>

<file path=ppt/slides/_rels/slide13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08.xml"/><Relationship Id="rId1" Type="http://schemas.openxmlformats.org/officeDocument/2006/relationships/slideLayout" Target="../slideLayouts/slideLayout10.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0.xml"/></Relationships>
</file>

<file path=ppt/slides/_rels/slide13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10.xml"/><Relationship Id="rId1" Type="http://schemas.openxmlformats.org/officeDocument/2006/relationships/slideLayout" Target="../slideLayouts/slideLayout10.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0.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3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12.xml"/><Relationship Id="rId1" Type="http://schemas.openxmlformats.org/officeDocument/2006/relationships/slideLayout" Target="../slideLayouts/slideLayout14.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0.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0.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0.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0.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0.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0.xml"/></Relationships>
</file>

<file path=ppt/slides/_rels/slide14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20.xml"/><Relationship Id="rId1" Type="http://schemas.openxmlformats.org/officeDocument/2006/relationships/slideLayout" Target="../slideLayouts/slideLayout14.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0.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0.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0.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0.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0.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0.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0.xml"/></Relationships>
</file>

<file path=ppt/slides/_rels/slide15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29.xml"/><Relationship Id="rId1" Type="http://schemas.openxmlformats.org/officeDocument/2006/relationships/slideLayout" Target="../slideLayouts/slideLayout14.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0.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0.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1.xml"/></Relationships>
</file>

<file path=ppt/slides/_rels/slide158.xml.rels><?xml version="1.0" encoding="UTF-8" standalone="yes"?>
<Relationships xmlns="http://schemas.openxmlformats.org/package/2006/relationships"><Relationship Id="rId3" Type="http://schemas.openxmlformats.org/officeDocument/2006/relationships/hyperlink" Target="https://support.assessment.pearson.com/as" TargetMode="External"/><Relationship Id="rId2" Type="http://schemas.openxmlformats.org/officeDocument/2006/relationships/notesSlide" Target="../notesSlides/notesSlide133.xml"/><Relationship Id="rId1" Type="http://schemas.openxmlformats.org/officeDocument/2006/relationships/slideLayout" Target="../slideLayouts/slideLayout10.xml"/><Relationship Id="rId4" Type="http://schemas.openxmlformats.org/officeDocument/2006/relationships/image" Target="../media/image88.png"/></Relationships>
</file>

<file path=ppt/slides/_rels/slide159.xml.rels><?xml version="1.0" encoding="UTF-8" standalone="yes"?>
<Relationships xmlns="http://schemas.openxmlformats.org/package/2006/relationships"><Relationship Id="rId3" Type="http://schemas.openxmlformats.org/officeDocument/2006/relationships/hyperlink" Target="https://support.assessment.pearson.com/display/TN/TestNav+8+Online+Support" TargetMode="External"/><Relationship Id="rId2" Type="http://schemas.openxmlformats.org/officeDocument/2006/relationships/notesSlide" Target="../notesSlides/notesSlide134.xml"/><Relationship Id="rId1" Type="http://schemas.openxmlformats.org/officeDocument/2006/relationships/slideLayout" Target="../slideLayouts/slideLayout10.xml"/><Relationship Id="rId5" Type="http://schemas.openxmlformats.org/officeDocument/2006/relationships/image" Target="../media/image89.png"/><Relationship Id="rId4" Type="http://schemas.openxmlformats.org/officeDocument/2006/relationships/hyperlink" Target="https://support.assessment.pearson.com/display/TN/TestNav+System+Requirements"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60.xml.rels><?xml version="1.0" encoding="UTF-8" standalone="yes"?>
<Relationships xmlns="http://schemas.openxmlformats.org/package/2006/relationships"><Relationship Id="rId3" Type="http://schemas.openxmlformats.org/officeDocument/2006/relationships/hyperlink" Target="https://bie.mypearsonsupport.com/" TargetMode="External"/><Relationship Id="rId2" Type="http://schemas.openxmlformats.org/officeDocument/2006/relationships/notesSlide" Target="../notesSlides/notesSlide135.xml"/><Relationship Id="rId1" Type="http://schemas.openxmlformats.org/officeDocument/2006/relationships/slideLayout" Target="../slideLayouts/slideLayout10.xml"/><Relationship Id="rId4" Type="http://schemas.openxmlformats.org/officeDocument/2006/relationships/image" Target="../media/image90.png"/></Relationships>
</file>

<file path=ppt/slides/_rels/slide16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36.xml"/><Relationship Id="rId1" Type="http://schemas.openxmlformats.org/officeDocument/2006/relationships/slideLayout" Target="../slideLayouts/slideLayout10.xml"/></Relationships>
</file>

<file path=ppt/slides/_rels/slide16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37.xml"/><Relationship Id="rId1" Type="http://schemas.openxmlformats.org/officeDocument/2006/relationships/slideLayout" Target="../slideLayouts/slideLayout10.xml"/></Relationships>
</file>

<file path=ppt/slides/_rels/slide163.xml.rels><?xml version="1.0" encoding="UTF-8" standalone="yes"?>
<Relationships xmlns="http://schemas.openxmlformats.org/package/2006/relationships"><Relationship Id="rId3" Type="http://schemas.openxmlformats.org/officeDocument/2006/relationships/hyperlink" Target="https://srt.testnav.com/bie/bie-srt.html" TargetMode="External"/><Relationship Id="rId2" Type="http://schemas.openxmlformats.org/officeDocument/2006/relationships/notesSlide" Target="../notesSlides/notesSlide138.xml"/><Relationship Id="rId1" Type="http://schemas.openxmlformats.org/officeDocument/2006/relationships/slideLayout" Target="../slideLayouts/slideLayout10.xml"/><Relationship Id="rId4" Type="http://schemas.openxmlformats.org/officeDocument/2006/relationships/image" Target="../media/image93.png"/></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10.xml"/></Relationships>
</file>

<file path=ppt/slides/_rels/slide16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40.xml"/><Relationship Id="rId1" Type="http://schemas.openxmlformats.org/officeDocument/2006/relationships/slideLayout" Target="../slideLayouts/slideLayout10.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1.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10.xml"/></Relationships>
</file>

<file path=ppt/slides/_rels/slide168.xml.rels><?xml version="1.0" encoding="UTF-8" standalone="yes"?>
<Relationships xmlns="http://schemas.openxmlformats.org/package/2006/relationships"><Relationship Id="rId3" Type="http://schemas.openxmlformats.org/officeDocument/2006/relationships/hyperlink" Target="https://bie.mypearsonsupport.com/training-resources/" TargetMode="External"/><Relationship Id="rId2" Type="http://schemas.openxmlformats.org/officeDocument/2006/relationships/notesSlide" Target="../notesSlides/notesSlide143.xml"/><Relationship Id="rId1" Type="http://schemas.openxmlformats.org/officeDocument/2006/relationships/slideLayout" Target="../slideLayouts/slideLayout10.xml"/></Relationships>
</file>

<file path=ppt/slides/_rels/slide169.xml.rels><?xml version="1.0" encoding="UTF-8" standalone="yes"?>
<Relationships xmlns="http://schemas.openxmlformats.org/package/2006/relationships"><Relationship Id="rId3" Type="http://schemas.openxmlformats.org/officeDocument/2006/relationships/hyperlink" Target="https://bie.mypearsonsupport.com/" TargetMode="External"/><Relationship Id="rId2" Type="http://schemas.openxmlformats.org/officeDocument/2006/relationships/notesSlide" Target="../notesSlides/notesSlide144.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7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45.xml"/><Relationship Id="rId1" Type="http://schemas.openxmlformats.org/officeDocument/2006/relationships/slideLayout" Target="../slideLayouts/slideLayout10.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1.xml"/></Relationships>
</file>

<file path=ppt/slides/_rels/slide17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47.xml"/><Relationship Id="rId1" Type="http://schemas.openxmlformats.org/officeDocument/2006/relationships/slideLayout" Target="../slideLayouts/slideLayout10.xml"/></Relationships>
</file>

<file path=ppt/slides/_rels/slide173.xml.rels><?xml version="1.0" encoding="UTF-8" standalone="yes"?>
<Relationships xmlns="http://schemas.openxmlformats.org/package/2006/relationships"><Relationship Id="rId3" Type="http://schemas.openxmlformats.org/officeDocument/2006/relationships/hyperlink" Target="mailto:aurelia.shorty@bie.edu" TargetMode="External"/><Relationship Id="rId2" Type="http://schemas.openxmlformats.org/officeDocument/2006/relationships/notesSlide" Target="../notesSlides/notesSlide148.xml"/><Relationship Id="rId1" Type="http://schemas.openxmlformats.org/officeDocument/2006/relationships/slideLayout" Target="../slideLayouts/slideLayout10.xml"/><Relationship Id="rId4" Type="http://schemas.openxmlformats.org/officeDocument/2006/relationships/hyperlink" Target="mailto:rebecca.Izzo@bie.edu" TargetMode="Externa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1.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hyperlink" Target="https://resources.newmeridiancorp.org/ela-test-design/" TargetMode="External"/><Relationship Id="rId2" Type="http://schemas.openxmlformats.org/officeDocument/2006/relationships/notesSlide" Target="../notesSlides/notesSlide19.xml"/><Relationship Id="rId1" Type="http://schemas.openxmlformats.org/officeDocument/2006/relationships/slideLayout" Target="../slideLayouts/slideLayout10.xml"/><Relationship Id="rId5" Type="http://schemas.openxmlformats.org/officeDocument/2006/relationships/hyperlink" Target="https://bie.mypearsonsupport.com/practice-tests/english/" TargetMode="External"/><Relationship Id="rId4" Type="http://schemas.openxmlformats.org/officeDocument/2006/relationships/hyperlink" Target="https://resources.newmeridiancorp.org/released-items/"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0.xml"/><Relationship Id="rId1" Type="http://schemas.openxmlformats.org/officeDocument/2006/relationships/tags" Target="../tags/tag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0.xml"/><Relationship Id="rId1" Type="http://schemas.openxmlformats.org/officeDocument/2006/relationships/tags" Target="../tags/tag2.xml"/><Relationship Id="rId6" Type="http://schemas.openxmlformats.org/officeDocument/2006/relationships/image" Target="../media/image22.png"/><Relationship Id="rId5" Type="http://schemas.openxmlformats.org/officeDocument/2006/relationships/image" Target="../media/image20.png"/><Relationship Id="rId4" Type="http://schemas.openxmlformats.org/officeDocument/2006/relationships/hyperlink" Target="https://launchpad.pearson.com/" TargetMode="Externa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0.xml"/><Relationship Id="rId1" Type="http://schemas.openxmlformats.org/officeDocument/2006/relationships/tags" Target="../tags/tag3.xml"/><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0.xml"/><Relationship Id="rId1" Type="http://schemas.openxmlformats.org/officeDocument/2006/relationships/tags" Target="../tags/tag4.xml"/><Relationship Id="rId4" Type="http://schemas.openxmlformats.org/officeDocument/2006/relationships/image" Target="../media/image24.png"/></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0.xml"/><Relationship Id="rId1" Type="http://schemas.openxmlformats.org/officeDocument/2006/relationships/tags" Target="../tags/tag5.xml"/><Relationship Id="rId5" Type="http://schemas.openxmlformats.org/officeDocument/2006/relationships/hyperlink" Target="https://bie.mypearsonsupport.com/interim-resources/" TargetMode="External"/><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hyperlink" Target="https://bie.mypearsonsupport.com/" TargetMode="External"/><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0.xml"/><Relationship Id="rId1" Type="http://schemas.openxmlformats.org/officeDocument/2006/relationships/tags" Target="../tags/tag6.xml"/><Relationship Id="rId4" Type="http://schemas.openxmlformats.org/officeDocument/2006/relationships/image" Target="../media/image28.png"/></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0.xml"/><Relationship Id="rId1" Type="http://schemas.openxmlformats.org/officeDocument/2006/relationships/tags" Target="../tags/tag7.xml"/><Relationship Id="rId4" Type="http://schemas.openxmlformats.org/officeDocument/2006/relationships/hyperlink" Target="https://ltr.adamexam.com/#/proctor"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10.xml"/><Relationship Id="rId4" Type="http://schemas.openxmlformats.org/officeDocument/2006/relationships/image" Target="../media/image31.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hyperlink" Target="https://bie.mypearsonsupport.com/technology-setup/" TargetMode="External"/><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0.xml"/><Relationship Id="rId1" Type="http://schemas.openxmlformats.org/officeDocument/2006/relationships/tags" Target="../tags/tag8.xml"/><Relationship Id="rId4" Type="http://schemas.openxmlformats.org/officeDocument/2006/relationships/image" Target="../media/image32.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0.xml"/><Relationship Id="rId1" Type="http://schemas.openxmlformats.org/officeDocument/2006/relationships/tags" Target="../tags/tag9.xml"/><Relationship Id="rId4" Type="http://schemas.openxmlformats.org/officeDocument/2006/relationships/image" Target="../media/image33.png"/></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0.xml"/><Relationship Id="rId4" Type="http://schemas.openxmlformats.org/officeDocument/2006/relationships/image" Target="../media/image36.png"/></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0.xml"/><Relationship Id="rId1" Type="http://schemas.openxmlformats.org/officeDocument/2006/relationships/tags" Target="../tags/tag1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5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4.xml"/><Relationship Id="rId1" Type="http://schemas.openxmlformats.org/officeDocument/2006/relationships/tags" Target="../tags/tag11.xml"/><Relationship Id="rId4" Type="http://schemas.openxmlformats.org/officeDocument/2006/relationships/image" Target="../media/image41.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0.xml"/><Relationship Id="rId1" Type="http://schemas.openxmlformats.org/officeDocument/2006/relationships/tags" Target="../tags/tag12.xml"/><Relationship Id="rId4" Type="http://schemas.openxmlformats.org/officeDocument/2006/relationships/image" Target="../media/image42.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4.xml"/><Relationship Id="rId1" Type="http://schemas.openxmlformats.org/officeDocument/2006/relationships/tags" Target="../tags/tag13.xml"/><Relationship Id="rId4" Type="http://schemas.openxmlformats.org/officeDocument/2006/relationships/image" Target="../media/image41.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0.xml"/><Relationship Id="rId1" Type="http://schemas.openxmlformats.org/officeDocument/2006/relationships/tags" Target="../tags/tag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6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4.xml"/><Relationship Id="rId1" Type="http://schemas.openxmlformats.org/officeDocument/2006/relationships/tags" Target="../tags/tag1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0.xml"/><Relationship Id="rId1" Type="http://schemas.openxmlformats.org/officeDocument/2006/relationships/tags" Target="../tags/tag16.xml"/><Relationship Id="rId5" Type="http://schemas.openxmlformats.org/officeDocument/2006/relationships/image" Target="../media/image50.png"/><Relationship Id="rId4" Type="http://schemas.openxmlformats.org/officeDocument/2006/relationships/image" Target="../media/image49.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4.xml"/><Relationship Id="rId1" Type="http://schemas.openxmlformats.org/officeDocument/2006/relationships/tags" Target="../tags/tag1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0.xml"/><Relationship Id="rId1" Type="http://schemas.openxmlformats.org/officeDocument/2006/relationships/tags" Target="../tags/tag18.xml"/><Relationship Id="rId4" Type="http://schemas.openxmlformats.org/officeDocument/2006/relationships/image" Target="../media/image41.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4.xml"/><Relationship Id="rId1" Type="http://schemas.openxmlformats.org/officeDocument/2006/relationships/tags" Target="../tags/tag19.xml"/><Relationship Id="rId5" Type="http://schemas.openxmlformats.org/officeDocument/2006/relationships/image" Target="../media/image55.png"/><Relationship Id="rId4" Type="http://schemas.openxmlformats.org/officeDocument/2006/relationships/image" Target="../media/image5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hyperlink" Target="https://bie.mypearsonsupport.com/training-resources/" TargetMode="External"/><Relationship Id="rId2" Type="http://schemas.openxmlformats.org/officeDocument/2006/relationships/notesSlide" Target="../notesSlides/notesSlide59.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7.xml"/><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3.xml"/><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74.xml"/><Relationship Id="rId1" Type="http://schemas.openxmlformats.org/officeDocument/2006/relationships/slideLayout" Target="../slideLayouts/slideLayout14.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86.xml.rels><?xml version="1.0" encoding="UTF-8" standalone="yes"?>
<Relationships xmlns="http://schemas.openxmlformats.org/package/2006/relationships"><Relationship Id="rId3" Type="http://schemas.openxmlformats.org/officeDocument/2006/relationships/hyperlink" Target="https://ltr.adamexam.com/#/proctor" TargetMode="External"/><Relationship Id="rId2" Type="http://schemas.openxmlformats.org/officeDocument/2006/relationships/notesSlide" Target="../notesSlides/notesSlide75.xml"/><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14.xml"/><Relationship Id="rId1" Type="http://schemas.openxmlformats.org/officeDocument/2006/relationships/tags" Target="../tags/tag20.xml"/><Relationship Id="rId5" Type="http://schemas.openxmlformats.org/officeDocument/2006/relationships/image" Target="../media/image63.png"/><Relationship Id="rId4" Type="http://schemas.openxmlformats.org/officeDocument/2006/relationships/hyperlink" Target="https://ltr.adamexam.com/#/proctor" TargetMode="Externa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14.xml"/><Relationship Id="rId1" Type="http://schemas.openxmlformats.org/officeDocument/2006/relationships/tags" Target="../tags/tag21.xml"/><Relationship Id="rId5" Type="http://schemas.openxmlformats.org/officeDocument/2006/relationships/image" Target="../media/image65.png"/><Relationship Id="rId4" Type="http://schemas.openxmlformats.org/officeDocument/2006/relationships/image" Target="../media/image64.pn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10.xml"/><Relationship Id="rId1" Type="http://schemas.openxmlformats.org/officeDocument/2006/relationships/tags" Target="../tags/tag22.xml"/><Relationship Id="rId5" Type="http://schemas.openxmlformats.org/officeDocument/2006/relationships/image" Target="../media/image66.png"/><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9.xml"/><Relationship Id="rId1" Type="http://schemas.openxmlformats.org/officeDocument/2006/relationships/slideLayout" Target="../slideLayouts/slideLayout10.xml"/><Relationship Id="rId4" Type="http://schemas.openxmlformats.org/officeDocument/2006/relationships/image" Target="../media/image73.pn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0DB9486-FD33-28D3-AFF2-C7B925E45625}"/>
              </a:ext>
            </a:extLst>
          </p:cNvPr>
          <p:cNvSpPr>
            <a:spLocks noGrp="1"/>
          </p:cNvSpPr>
          <p:nvPr>
            <p:ph type="sldNum" sz="quarter" idx="10"/>
          </p:nvPr>
        </p:nvSpPr>
        <p:spPr/>
        <p:txBody>
          <a:bodyPr/>
          <a:lstStyle/>
          <a:p>
            <a:pPr>
              <a:defRPr/>
            </a:pPr>
            <a:fld id="{3A223C01-11D7-E049-8252-D38AEC7B21E1}" type="slidenum">
              <a:rPr lang="en-US" smtClean="0"/>
              <a:pPr>
                <a:defRPr/>
              </a:pPr>
              <a:t>1</a:t>
            </a:fld>
            <a:endParaRPr lang="en-US"/>
          </a:p>
        </p:txBody>
      </p:sp>
      <p:pic>
        <p:nvPicPr>
          <p:cNvPr id="5" name="Picture 4">
            <a:extLst>
              <a:ext uri="{FF2B5EF4-FFF2-40B4-BE49-F238E27FC236}">
                <a16:creationId xmlns:a16="http://schemas.microsoft.com/office/drawing/2014/main" id="{FCFD8A24-3AB7-4F2D-8CFF-268ED327D47E}"/>
              </a:ext>
            </a:extLst>
          </p:cNvPr>
          <p:cNvPicPr>
            <a:picLocks noChangeAspect="1"/>
          </p:cNvPicPr>
          <p:nvPr/>
        </p:nvPicPr>
        <p:blipFill>
          <a:blip r:embed="rId2"/>
          <a:stretch>
            <a:fillRect/>
          </a:stretch>
        </p:blipFill>
        <p:spPr>
          <a:xfrm>
            <a:off x="469232" y="4452634"/>
            <a:ext cx="1097375" cy="1097375"/>
          </a:xfrm>
          <a:prstGeom prst="rect">
            <a:avLst/>
          </a:prstGeom>
        </p:spPr>
      </p:pic>
      <p:pic>
        <p:nvPicPr>
          <p:cNvPr id="8" name="Picture Placeholder 8" descr="A picture containing text, table&#10;&#10;Description automatically generated">
            <a:extLst>
              <a:ext uri="{FF2B5EF4-FFF2-40B4-BE49-F238E27FC236}">
                <a16:creationId xmlns:a16="http://schemas.microsoft.com/office/drawing/2014/main" id="{FB6C8AB5-FCEA-4C58-B9A3-F1D2E6B00BD3}"/>
              </a:ext>
            </a:extLst>
          </p:cNvPr>
          <p:cNvPicPr>
            <a:picLocks noGrp="1" noChangeAspect="1"/>
          </p:cNvPicPr>
          <p:nvPr>
            <p:ph type="pic" sz="quarter" idx="11"/>
          </p:nvPr>
        </p:nvPicPr>
        <p:blipFill>
          <a:blip r:embed="rId3"/>
          <a:srcRect l="1705" r="1705"/>
          <a:stretch>
            <a:fillRect/>
          </a:stretch>
        </p:blipFill>
        <p:spPr>
          <a:xfrm>
            <a:off x="2273302" y="4762"/>
            <a:ext cx="9918698" cy="6853238"/>
          </a:xfrm>
        </p:spPr>
      </p:pic>
      <p:sp>
        <p:nvSpPr>
          <p:cNvPr id="13" name="Title 1">
            <a:extLst>
              <a:ext uri="{FF2B5EF4-FFF2-40B4-BE49-F238E27FC236}">
                <a16:creationId xmlns:a16="http://schemas.microsoft.com/office/drawing/2014/main" id="{67EAF36C-4395-468D-8F18-D2F9B6262CE8}"/>
              </a:ext>
            </a:extLst>
          </p:cNvPr>
          <p:cNvSpPr>
            <a:spLocks noGrp="1"/>
          </p:cNvSpPr>
          <p:nvPr>
            <p:ph type="title"/>
          </p:nvPr>
        </p:nvSpPr>
        <p:spPr>
          <a:xfrm>
            <a:off x="1021949" y="569344"/>
            <a:ext cx="4293001" cy="2648822"/>
          </a:xfrm>
        </p:spPr>
        <p:txBody>
          <a:bodyPr anchor="ctr" anchorCtr="0"/>
          <a:lstStyle/>
          <a:p>
            <a:r>
              <a:rPr lang="en-US" sz="3400" b="1" dirty="0"/>
              <a:t>BIE ELA &amp; Math </a:t>
            </a:r>
            <a:br>
              <a:rPr lang="en-US" sz="3400" b="1" dirty="0"/>
            </a:br>
            <a:r>
              <a:rPr lang="en-US" sz="3400" b="1" dirty="0"/>
              <a:t>Spring 2025 Assessment</a:t>
            </a:r>
            <a:br>
              <a:rPr lang="en-US" sz="3400" b="1" dirty="0"/>
            </a:br>
            <a:r>
              <a:rPr lang="en-US" sz="3400" b="1" dirty="0"/>
              <a:t>Pre-Administration Training</a:t>
            </a:r>
          </a:p>
        </p:txBody>
      </p:sp>
      <p:sp>
        <p:nvSpPr>
          <p:cNvPr id="14" name="Subtitle 2">
            <a:extLst>
              <a:ext uri="{FF2B5EF4-FFF2-40B4-BE49-F238E27FC236}">
                <a16:creationId xmlns:a16="http://schemas.microsoft.com/office/drawing/2014/main" id="{C0B7199A-542E-459E-8D70-68717A6F5976}"/>
              </a:ext>
            </a:extLst>
          </p:cNvPr>
          <p:cNvSpPr>
            <a:spLocks noGrp="1"/>
          </p:cNvSpPr>
          <p:nvPr>
            <p:ph type="subTitle" idx="1"/>
          </p:nvPr>
        </p:nvSpPr>
        <p:spPr>
          <a:xfrm>
            <a:off x="1021949" y="3218166"/>
            <a:ext cx="4293001" cy="1023634"/>
          </a:xfrm>
        </p:spPr>
        <p:txBody>
          <a:bodyPr anchor="ctr" anchorCtr="0"/>
          <a:lstStyle/>
          <a:p>
            <a:r>
              <a:rPr lang="en-US" sz="1700"/>
              <a:t>January 7, 2025 (in-person)</a:t>
            </a:r>
          </a:p>
          <a:p>
            <a:r>
              <a:rPr lang="en-US" sz="1700"/>
              <a:t>January 16-17 &amp; 23-24, 2025 (virtual)</a:t>
            </a:r>
          </a:p>
        </p:txBody>
      </p:sp>
      <p:sp>
        <p:nvSpPr>
          <p:cNvPr id="7" name="Google Shape;1176;p179">
            <a:extLst>
              <a:ext uri="{FF2B5EF4-FFF2-40B4-BE49-F238E27FC236}">
                <a16:creationId xmlns:a16="http://schemas.microsoft.com/office/drawing/2014/main" id="{0E4FFE0E-DCAF-4623-ABD0-42099F927A73}"/>
              </a:ext>
            </a:extLst>
          </p:cNvPr>
          <p:cNvSpPr txBox="1">
            <a:spLocks/>
          </p:cNvSpPr>
          <p:nvPr/>
        </p:nvSpPr>
        <p:spPr>
          <a:xfrm>
            <a:off x="9209088" y="6488113"/>
            <a:ext cx="2743200" cy="365125"/>
          </a:xfrm>
          <a:prstGeom prst="rect">
            <a:avLst/>
          </a:prstGeom>
          <a:noFill/>
          <a:ln>
            <a:noFill/>
          </a:ln>
        </p:spPr>
        <p:txBody>
          <a:bodyPr spcFirstLastPara="1" vert="horz" wrap="square" lIns="57133" tIns="28567" rIns="57133" bIns="28567" rtlCol="0" anchor="t"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defTabSz="1219170">
              <a:defRPr/>
            </a:pPr>
            <a:fld id="{00000000-1234-1234-1234-123412341234}" type="slidenum">
              <a:rPr lang="en" sz="1000" kern="0" smtClean="0">
                <a:latin typeface="Open Sans Light" panose="020B0306030504020204" pitchFamily="34" charset="0"/>
                <a:ea typeface="Open Sans Light" panose="020B0306030504020204" pitchFamily="34" charset="0"/>
                <a:cs typeface="Open Sans Light" panose="020B0306030504020204" pitchFamily="34" charset="0"/>
              </a:rPr>
              <a:pPr algn="r" defTabSz="1219170">
                <a:defRPr/>
              </a:pPr>
              <a:t>1</a:t>
            </a:fld>
            <a:endParaRPr lang="en" sz="1000" kern="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34203219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964" name="Google Shape;964;p153"/>
          <p:cNvSpPr txBox="1">
            <a:spLocks noGrp="1"/>
          </p:cNvSpPr>
          <p:nvPr>
            <p:ph type="title"/>
          </p:nvPr>
        </p:nvSpPr>
        <p:spPr>
          <a:xfrm>
            <a:off x="1035170" y="1701800"/>
            <a:ext cx="6869577" cy="2887662"/>
          </a:xfrm>
          <a:prstGeom prst="rect">
            <a:avLst/>
          </a:prstGeom>
          <a:noFill/>
          <a:ln>
            <a:noFill/>
          </a:ln>
        </p:spPr>
        <p:txBody>
          <a:bodyPr spcFirstLastPara="1" wrap="square" lIns="76200" tIns="76200" rIns="76200" bIns="76200" anchor="ctr" anchorCtr="0">
            <a:noAutofit/>
          </a:bodyPr>
          <a:lstStyle/>
          <a:p>
            <a:pPr algn="ctr"/>
            <a:r>
              <a:rPr lang="en-US" sz="6000" b="1">
                <a:ea typeface="Open Sans Light" panose="020B0306030504020204" pitchFamily="34" charset="0"/>
                <a:cs typeface="Open Sans Light" panose="020B0306030504020204" pitchFamily="34" charset="0"/>
              </a:rPr>
              <a:t>Test Structure &amp; Guidelines</a:t>
            </a:r>
            <a:endParaRPr sz="6000" b="1">
              <a:ea typeface="Open Sans Light" panose="020B0306030504020204" pitchFamily="34" charset="0"/>
              <a:cs typeface="Open Sans Light" panose="020B0306030504020204" pitchFamily="34" charset="0"/>
            </a:endParaRPr>
          </a:p>
        </p:txBody>
      </p:sp>
      <p:sp>
        <p:nvSpPr>
          <p:cNvPr id="4" name="Google Shape;1176;p179">
            <a:extLst>
              <a:ext uri="{FF2B5EF4-FFF2-40B4-BE49-F238E27FC236}">
                <a16:creationId xmlns:a16="http://schemas.microsoft.com/office/drawing/2014/main" id="{37515BDB-3C33-4C6E-A662-32251BFBA985}"/>
              </a:ext>
            </a:extLst>
          </p:cNvPr>
          <p:cNvSpPr txBox="1">
            <a:spLocks/>
          </p:cNvSpPr>
          <p:nvPr/>
        </p:nvSpPr>
        <p:spPr>
          <a:xfrm>
            <a:off x="9209088" y="6488113"/>
            <a:ext cx="2743200" cy="365125"/>
          </a:xfrm>
          <a:prstGeom prst="rect">
            <a:avLst/>
          </a:prstGeom>
          <a:noFill/>
          <a:ln>
            <a:noFill/>
          </a:ln>
        </p:spPr>
        <p:txBody>
          <a:bodyPr spcFirstLastPara="1" vert="horz" wrap="square" lIns="57133" tIns="28567" rIns="57133" bIns="28567" rtlCol="0" anchor="t"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defTabSz="1219170">
              <a:defRPr/>
            </a:pPr>
            <a:fld id="{00000000-1234-1234-1234-123412341234}" type="slidenum">
              <a:rPr lang="en" sz="1000" kern="0" smtClean="0">
                <a:latin typeface="Open Sans Light" panose="020B0306030504020204" pitchFamily="34" charset="0"/>
                <a:ea typeface="Open Sans Light" panose="020B0306030504020204" pitchFamily="34" charset="0"/>
                <a:cs typeface="Open Sans Light" panose="020B0306030504020204" pitchFamily="34" charset="0"/>
              </a:rPr>
              <a:pPr algn="r" defTabSz="1219170">
                <a:defRPr/>
              </a:pPr>
              <a:t>10</a:t>
            </a:fld>
            <a:endParaRPr lang="en" sz="1000" kern="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95420993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Autofit/>
          </a:bodyPr>
          <a:lstStyle/>
          <a:p>
            <a:r>
              <a:rPr lang="en-US" sz="4000" b="1">
                <a:ea typeface="Open Sans Light" panose="020B0306030504020204" pitchFamily="34" charset="0"/>
                <a:cs typeface="Open Sans Light" panose="020B0306030504020204" pitchFamily="34" charset="0"/>
              </a:rPr>
              <a:t>TestNav – Student Access on a Windows device</a:t>
            </a:r>
          </a:p>
        </p:txBody>
      </p:sp>
      <p:sp>
        <p:nvSpPr>
          <p:cNvPr id="7" name="Content Placeholder 6">
            <a:extLst>
              <a:ext uri="{FF2B5EF4-FFF2-40B4-BE49-F238E27FC236}">
                <a16:creationId xmlns:a16="http://schemas.microsoft.com/office/drawing/2014/main" id="{DF4B6707-5C11-461F-94BD-880443856D86}"/>
              </a:ext>
            </a:extLst>
          </p:cNvPr>
          <p:cNvSpPr>
            <a:spLocks noGrp="1"/>
          </p:cNvSpPr>
          <p:nvPr>
            <p:ph sz="quarter" idx="16"/>
          </p:nvPr>
        </p:nvSpPr>
        <p:spPr/>
        <p:txBody>
          <a:bodyPr/>
          <a:lstStyle/>
          <a:p>
            <a:r>
              <a:rPr lang="en-US" sz="2600" dirty="0"/>
              <a:t>Students will select the TestNav icon from their computer desktop.</a:t>
            </a:r>
          </a:p>
          <a:p>
            <a:endParaRPr lang="en-US" dirty="0"/>
          </a:p>
        </p:txBody>
      </p:sp>
      <p:sp>
        <p:nvSpPr>
          <p:cNvPr id="6" name="Slide Number Placeholder 5"/>
          <p:cNvSpPr>
            <a:spLocks noGrp="1"/>
          </p:cNvSpPr>
          <p:nvPr>
            <p:ph type="sldNum" sz="quarter" idx="15"/>
          </p:nvPr>
        </p:nvSpPr>
        <p:spPr/>
        <p:txBody>
          <a:bodyPr/>
          <a:lstStyle/>
          <a:p>
            <a:fld id="{A675A95B-E252-424C-9C73-487F8FE43AE6}" type="slidenum">
              <a:rPr lang="en-US" smtClean="0"/>
              <a:pPr/>
              <a:t>100</a:t>
            </a:fld>
            <a:endParaRPr lang="en-US"/>
          </a:p>
        </p:txBody>
      </p:sp>
      <p:pic>
        <p:nvPicPr>
          <p:cNvPr id="3" name="Picture 2">
            <a:extLst>
              <a:ext uri="{FF2B5EF4-FFF2-40B4-BE49-F238E27FC236}">
                <a16:creationId xmlns:a16="http://schemas.microsoft.com/office/drawing/2014/main" id="{09805359-9470-4004-9AA6-0B0B6D8EF4EF}"/>
              </a:ext>
            </a:extLst>
          </p:cNvPr>
          <p:cNvPicPr>
            <a:picLocks noChangeAspect="1"/>
          </p:cNvPicPr>
          <p:nvPr/>
        </p:nvPicPr>
        <p:blipFill>
          <a:blip r:embed="rId4"/>
          <a:stretch>
            <a:fillRect/>
          </a:stretch>
        </p:blipFill>
        <p:spPr>
          <a:xfrm>
            <a:off x="830848" y="3031332"/>
            <a:ext cx="5002015" cy="2830597"/>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2884D018-56DC-4554-AC9B-5CA2FDB79C06}"/>
              </a:ext>
            </a:extLst>
          </p:cNvPr>
          <p:cNvPicPr>
            <a:picLocks noChangeAspect="1"/>
          </p:cNvPicPr>
          <p:nvPr/>
        </p:nvPicPr>
        <p:blipFill>
          <a:blip r:embed="rId5"/>
          <a:stretch>
            <a:fillRect/>
          </a:stretch>
        </p:blipFill>
        <p:spPr>
          <a:xfrm>
            <a:off x="6096000" y="3031332"/>
            <a:ext cx="5054600" cy="2860835"/>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79354084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7" name="Title 1">
            <a:extLst>
              <a:ext uri="{FF2B5EF4-FFF2-40B4-BE49-F238E27FC236}">
                <a16:creationId xmlns:a16="http://schemas.microsoft.com/office/drawing/2014/main" id="{ABE7B4F7-6EB4-424F-80C3-4562555F2444}"/>
              </a:ext>
            </a:extLst>
          </p:cNvPr>
          <p:cNvSpPr>
            <a:spLocks noGrp="1"/>
          </p:cNvSpPr>
          <p:nvPr>
            <p:ph type="title"/>
          </p:nvPr>
        </p:nvSpPr>
        <p:spPr/>
        <p:txBody>
          <a:bodyPr>
            <a:noAutofit/>
          </a:bodyPr>
          <a:lstStyle/>
          <a:p>
            <a:r>
              <a:rPr lang="en-US" sz="4000" b="1">
                <a:ea typeface="Open Sans Light" panose="020B0306030504020204" pitchFamily="34" charset="0"/>
                <a:cs typeface="Open Sans Light" panose="020B0306030504020204" pitchFamily="34" charset="0"/>
              </a:rPr>
              <a:t>TestNav Access</a:t>
            </a:r>
          </a:p>
        </p:txBody>
      </p:sp>
      <p:sp>
        <p:nvSpPr>
          <p:cNvPr id="2" name="Content Placeholder 1">
            <a:extLst>
              <a:ext uri="{FF2B5EF4-FFF2-40B4-BE49-F238E27FC236}">
                <a16:creationId xmlns:a16="http://schemas.microsoft.com/office/drawing/2014/main" id="{B68E0C8E-512C-445B-8B36-13E69F8E13E9}"/>
              </a:ext>
            </a:extLst>
          </p:cNvPr>
          <p:cNvSpPr>
            <a:spLocks noGrp="1"/>
          </p:cNvSpPr>
          <p:nvPr>
            <p:ph sz="quarter" idx="16"/>
          </p:nvPr>
        </p:nvSpPr>
        <p:spPr/>
        <p:txBody>
          <a:bodyPr/>
          <a:lstStyle/>
          <a:p>
            <a:r>
              <a:rPr lang="en-US" sz="2600" dirty="0"/>
              <a:t>If not already chosen, students will need to select </a:t>
            </a:r>
            <a:r>
              <a:rPr lang="en-US" sz="2600" b="1" dirty="0"/>
              <a:t>BIE</a:t>
            </a:r>
            <a:r>
              <a:rPr lang="en-US" sz="2600" dirty="0"/>
              <a:t> from the customer list.</a:t>
            </a:r>
          </a:p>
        </p:txBody>
      </p:sp>
      <p:sp>
        <p:nvSpPr>
          <p:cNvPr id="6" name="Slide Number Placeholder 5">
            <a:extLst>
              <a:ext uri="{FF2B5EF4-FFF2-40B4-BE49-F238E27FC236}">
                <a16:creationId xmlns:a16="http://schemas.microsoft.com/office/drawing/2014/main" id="{0AFB5033-7352-4491-B941-CDE4DAC880ED}"/>
              </a:ext>
            </a:extLst>
          </p:cNvPr>
          <p:cNvSpPr>
            <a:spLocks noGrp="1"/>
          </p:cNvSpPr>
          <p:nvPr>
            <p:ph type="sldNum" sz="quarter" idx="15"/>
          </p:nvPr>
        </p:nvSpPr>
        <p:spPr/>
        <p:txBody>
          <a:bodyPr/>
          <a:lstStyle/>
          <a:p>
            <a:fld id="{A675A95B-E252-424C-9C73-487F8FE43AE6}" type="slidenum">
              <a:rPr lang="en-US" smtClean="0"/>
              <a:pPr/>
              <a:t>101</a:t>
            </a:fld>
            <a:endParaRPr lang="en-US"/>
          </a:p>
        </p:txBody>
      </p:sp>
      <p:pic>
        <p:nvPicPr>
          <p:cNvPr id="4" name="Picture 3">
            <a:extLst>
              <a:ext uri="{FF2B5EF4-FFF2-40B4-BE49-F238E27FC236}">
                <a16:creationId xmlns:a16="http://schemas.microsoft.com/office/drawing/2014/main" id="{528C9D1E-C711-1706-3ECF-D7CD8B68CF09}"/>
              </a:ext>
            </a:extLst>
          </p:cNvPr>
          <p:cNvPicPr>
            <a:picLocks noChangeAspect="1"/>
          </p:cNvPicPr>
          <p:nvPr/>
        </p:nvPicPr>
        <p:blipFill>
          <a:blip r:embed="rId4"/>
          <a:stretch>
            <a:fillRect/>
          </a:stretch>
        </p:blipFill>
        <p:spPr>
          <a:xfrm>
            <a:off x="3238499" y="2822520"/>
            <a:ext cx="5715001" cy="3713719"/>
          </a:xfrm>
          <a:prstGeom prst="rect">
            <a:avLst/>
          </a:prstGeom>
          <a:ln>
            <a:solidFill>
              <a:schemeClr val="bg2"/>
            </a:solidFill>
          </a:ln>
          <a:effectLst>
            <a:outerShdw blurRad="50800" dist="38100" dir="2700000" algn="tl" rotWithShape="0">
              <a:prstClr val="black">
                <a:alpha val="40000"/>
              </a:prstClr>
            </a:outerShdw>
          </a:effectLst>
        </p:spPr>
      </p:pic>
      <p:sp>
        <p:nvSpPr>
          <p:cNvPr id="5" name="Google Shape;686;p68"/>
          <p:cNvSpPr/>
          <p:nvPr/>
        </p:nvSpPr>
        <p:spPr>
          <a:xfrm>
            <a:off x="3402474" y="6122444"/>
            <a:ext cx="1192669" cy="437774"/>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lang="en-US">
              <a:latin typeface="Calibri Light" panose="020F0302020204030204" pitchFamily="34" charset="0"/>
            </a:endParaRPr>
          </a:p>
        </p:txBody>
      </p:sp>
    </p:spTree>
    <p:custDataLst>
      <p:tags r:id="rId1"/>
    </p:custDataLst>
    <p:extLst>
      <p:ext uri="{BB962C8B-B14F-4D97-AF65-F5344CB8AC3E}">
        <p14:creationId xmlns:p14="http://schemas.microsoft.com/office/powerpoint/2010/main" val="210634833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pic>
        <p:nvPicPr>
          <p:cNvPr id="696" name="Google Shape;696;p69"/>
          <p:cNvPicPr preferRelativeResize="0"/>
          <p:nvPr/>
        </p:nvPicPr>
        <p:blipFill>
          <a:blip r:embed="rId4"/>
          <a:srcRect/>
          <a:stretch/>
        </p:blipFill>
        <p:spPr>
          <a:xfrm>
            <a:off x="430077" y="2947830"/>
            <a:ext cx="3544601" cy="3164663"/>
          </a:xfrm>
          <a:prstGeom prst="rect">
            <a:avLst/>
          </a:prstGeom>
          <a:noFill/>
          <a:ln>
            <a:solidFill>
              <a:schemeClr val="bg2"/>
            </a:solidFill>
          </a:ln>
          <a:effectLst>
            <a:outerShdw blurRad="50800" dist="38100" dir="2700000" algn="tl" rotWithShape="0">
              <a:prstClr val="black">
                <a:alpha val="40000"/>
              </a:prstClr>
            </a:outerShdw>
          </a:effectLst>
        </p:spPr>
      </p:pic>
      <p:sp>
        <p:nvSpPr>
          <p:cNvPr id="7" name="Title 1">
            <a:extLst>
              <a:ext uri="{FF2B5EF4-FFF2-40B4-BE49-F238E27FC236}">
                <a16:creationId xmlns:a16="http://schemas.microsoft.com/office/drawing/2014/main" id="{4DBA1726-9A52-41D1-9F69-6541E567437C}"/>
              </a:ext>
            </a:extLst>
          </p:cNvPr>
          <p:cNvSpPr>
            <a:spLocks noGrp="1"/>
          </p:cNvSpPr>
          <p:nvPr>
            <p:ph type="title"/>
          </p:nvPr>
        </p:nvSpPr>
        <p:spPr/>
        <p:txBody>
          <a:bodyPr>
            <a:noAutofit/>
          </a:bodyPr>
          <a:lstStyle/>
          <a:p>
            <a:r>
              <a:rPr lang="en-US" sz="4000" b="1">
                <a:ea typeface="Open Sans Light" panose="020B0306030504020204" pitchFamily="34" charset="0"/>
                <a:cs typeface="Open Sans Light" panose="020B0306030504020204" pitchFamily="34" charset="0"/>
              </a:rPr>
              <a:t>TestNav Sign-In</a:t>
            </a:r>
          </a:p>
        </p:txBody>
      </p:sp>
      <p:sp>
        <p:nvSpPr>
          <p:cNvPr id="2" name="Content Placeholder 1">
            <a:extLst>
              <a:ext uri="{FF2B5EF4-FFF2-40B4-BE49-F238E27FC236}">
                <a16:creationId xmlns:a16="http://schemas.microsoft.com/office/drawing/2014/main" id="{BDE9D343-CA3D-4DB5-ADE1-8A9D6FF6360C}"/>
              </a:ext>
            </a:extLst>
          </p:cNvPr>
          <p:cNvSpPr>
            <a:spLocks noGrp="1"/>
          </p:cNvSpPr>
          <p:nvPr>
            <p:ph sz="quarter" idx="16"/>
          </p:nvPr>
        </p:nvSpPr>
        <p:spPr/>
        <p:txBody>
          <a:bodyPr/>
          <a:lstStyle/>
          <a:p>
            <a:r>
              <a:rPr lang="en-US" sz="2000"/>
              <a:t>Students input the Test Code provided by the proctor &amp; Last Name and NASIS ID from their test ticket. The student will then confirm the information is correct and select next to begin their test.</a:t>
            </a:r>
          </a:p>
          <a:p>
            <a:endParaRPr lang="en-US"/>
          </a:p>
        </p:txBody>
      </p:sp>
      <p:sp>
        <p:nvSpPr>
          <p:cNvPr id="6" name="Slide Number Placeholder 5">
            <a:extLst>
              <a:ext uri="{FF2B5EF4-FFF2-40B4-BE49-F238E27FC236}">
                <a16:creationId xmlns:a16="http://schemas.microsoft.com/office/drawing/2014/main" id="{AE9192A1-548E-4EBB-9DD3-024142BAFE51}"/>
              </a:ext>
            </a:extLst>
          </p:cNvPr>
          <p:cNvSpPr>
            <a:spLocks noGrp="1"/>
          </p:cNvSpPr>
          <p:nvPr>
            <p:ph type="sldNum" sz="quarter" idx="15"/>
          </p:nvPr>
        </p:nvSpPr>
        <p:spPr/>
        <p:txBody>
          <a:bodyPr/>
          <a:lstStyle/>
          <a:p>
            <a:fld id="{A675A95B-E252-424C-9C73-487F8FE43AE6}" type="slidenum">
              <a:rPr lang="en-US" smtClean="0"/>
              <a:pPr/>
              <a:t>102</a:t>
            </a:fld>
            <a:endParaRPr lang="en-US"/>
          </a:p>
        </p:txBody>
      </p:sp>
      <p:pic>
        <p:nvPicPr>
          <p:cNvPr id="3" name="Google Shape;696;p69">
            <a:extLst>
              <a:ext uri="{FF2B5EF4-FFF2-40B4-BE49-F238E27FC236}">
                <a16:creationId xmlns:a16="http://schemas.microsoft.com/office/drawing/2014/main" id="{E5A142EF-D0B0-9AE6-F1F3-68C7264837B8}"/>
              </a:ext>
            </a:extLst>
          </p:cNvPr>
          <p:cNvPicPr preferRelativeResize="0"/>
          <p:nvPr/>
        </p:nvPicPr>
        <p:blipFill>
          <a:blip r:embed="rId5"/>
          <a:srcRect/>
          <a:stretch/>
        </p:blipFill>
        <p:spPr>
          <a:xfrm>
            <a:off x="4186231" y="2947831"/>
            <a:ext cx="3690271" cy="3183042"/>
          </a:xfrm>
          <a:prstGeom prst="rect">
            <a:avLst/>
          </a:prstGeom>
          <a:noFill/>
          <a:ln>
            <a:solidFill>
              <a:schemeClr val="bg2"/>
            </a:solidFill>
          </a:ln>
          <a:effectLst>
            <a:outerShdw blurRad="50800" dist="38100" dir="2700000" algn="tl" rotWithShape="0">
              <a:prstClr val="black">
                <a:alpha val="40000"/>
              </a:prstClr>
            </a:outerShdw>
          </a:effectLst>
        </p:spPr>
      </p:pic>
      <p:sp>
        <p:nvSpPr>
          <p:cNvPr id="4" name="Google Shape;1109;p81">
            <a:extLst>
              <a:ext uri="{FF2B5EF4-FFF2-40B4-BE49-F238E27FC236}">
                <a16:creationId xmlns:a16="http://schemas.microsoft.com/office/drawing/2014/main" id="{BBA2CD1B-F83D-A891-270F-07ED646A4D2B}"/>
              </a:ext>
            </a:extLst>
          </p:cNvPr>
          <p:cNvSpPr/>
          <p:nvPr/>
        </p:nvSpPr>
        <p:spPr>
          <a:xfrm>
            <a:off x="3551355" y="4328588"/>
            <a:ext cx="987024" cy="403146"/>
          </a:xfrm>
          <a:prstGeom prst="rightArrow">
            <a:avLst>
              <a:gd name="adj1" fmla="val 50000"/>
              <a:gd name="adj2" fmla="val 50000"/>
            </a:avLst>
          </a:prstGeom>
          <a:solidFill>
            <a:srgbClr val="FF00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8" name="Picture 7" descr="A screenshot of a test&#10;&#10;Description automatically generated">
            <a:extLst>
              <a:ext uri="{FF2B5EF4-FFF2-40B4-BE49-F238E27FC236}">
                <a16:creationId xmlns:a16="http://schemas.microsoft.com/office/drawing/2014/main" id="{4850B17E-7F53-2C52-8102-DDB696CA8A2A}"/>
              </a:ext>
            </a:extLst>
          </p:cNvPr>
          <p:cNvPicPr>
            <a:picLocks noChangeAspect="1"/>
          </p:cNvPicPr>
          <p:nvPr/>
        </p:nvPicPr>
        <p:blipFill>
          <a:blip r:embed="rId6"/>
          <a:stretch>
            <a:fillRect/>
          </a:stretch>
        </p:blipFill>
        <p:spPr>
          <a:xfrm>
            <a:off x="8059278" y="2947830"/>
            <a:ext cx="3690272" cy="3183043"/>
          </a:xfrm>
          <a:prstGeom prst="rect">
            <a:avLst/>
          </a:prstGeom>
          <a:ln>
            <a:solidFill>
              <a:schemeClr val="bg2"/>
            </a:solidFill>
          </a:ln>
          <a:effectLst>
            <a:outerShdw blurRad="50800" dist="38100" dir="2700000" algn="tl" rotWithShape="0">
              <a:prstClr val="black">
                <a:alpha val="40000"/>
              </a:prstClr>
            </a:outerShdw>
          </a:effectLst>
        </p:spPr>
      </p:pic>
      <p:sp>
        <p:nvSpPr>
          <p:cNvPr id="9" name="Google Shape;1109;p81">
            <a:extLst>
              <a:ext uri="{FF2B5EF4-FFF2-40B4-BE49-F238E27FC236}">
                <a16:creationId xmlns:a16="http://schemas.microsoft.com/office/drawing/2014/main" id="{4DD9FDC1-893E-2FA3-AA9E-9B5323E021C3}"/>
              </a:ext>
            </a:extLst>
          </p:cNvPr>
          <p:cNvSpPr/>
          <p:nvPr/>
        </p:nvSpPr>
        <p:spPr>
          <a:xfrm>
            <a:off x="7404967" y="4328588"/>
            <a:ext cx="987024" cy="403146"/>
          </a:xfrm>
          <a:prstGeom prst="rightArrow">
            <a:avLst>
              <a:gd name="adj1" fmla="val 50000"/>
              <a:gd name="adj2" fmla="val 50000"/>
            </a:avLst>
          </a:prstGeom>
          <a:solidFill>
            <a:srgbClr val="FF00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 name="Rectangle 4">
            <a:extLst>
              <a:ext uri="{FF2B5EF4-FFF2-40B4-BE49-F238E27FC236}">
                <a16:creationId xmlns:a16="http://schemas.microsoft.com/office/drawing/2014/main" id="{71C4A176-363C-4C35-0509-01DACBB7FD1A}"/>
              </a:ext>
            </a:extLst>
          </p:cNvPr>
          <p:cNvSpPr/>
          <p:nvPr/>
        </p:nvSpPr>
        <p:spPr>
          <a:xfrm>
            <a:off x="6167164" y="3645725"/>
            <a:ext cx="720524" cy="2256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22233097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E09A2-9755-B98C-85D0-F9FE676364A0}"/>
              </a:ext>
            </a:extLst>
          </p:cNvPr>
          <p:cNvSpPr>
            <a:spLocks noGrp="1"/>
          </p:cNvSpPr>
          <p:nvPr>
            <p:ph type="title"/>
          </p:nvPr>
        </p:nvSpPr>
        <p:spPr/>
        <p:txBody>
          <a:bodyPr>
            <a:normAutofit/>
          </a:bodyPr>
          <a:lstStyle/>
          <a:p>
            <a:r>
              <a:rPr lang="en-US" sz="4000" b="1"/>
              <a:t>TestNav Blocklist</a:t>
            </a:r>
          </a:p>
        </p:txBody>
      </p:sp>
      <p:sp>
        <p:nvSpPr>
          <p:cNvPr id="5" name="Content Placeholder 4">
            <a:extLst>
              <a:ext uri="{FF2B5EF4-FFF2-40B4-BE49-F238E27FC236}">
                <a16:creationId xmlns:a16="http://schemas.microsoft.com/office/drawing/2014/main" id="{739C63EE-68F6-C397-772C-8F18F31BFC15}"/>
              </a:ext>
            </a:extLst>
          </p:cNvPr>
          <p:cNvSpPr>
            <a:spLocks noGrp="1"/>
          </p:cNvSpPr>
          <p:nvPr>
            <p:ph sz="quarter" idx="18"/>
          </p:nvPr>
        </p:nvSpPr>
        <p:spPr/>
        <p:txBody>
          <a:bodyPr/>
          <a:lstStyle/>
          <a:p>
            <a:pPr marL="457200" indent="-457200">
              <a:buFont typeface="+mj-lt"/>
              <a:buAutoNum type="arabicPeriod" startAt="10"/>
            </a:pPr>
            <a:r>
              <a:rPr lang="en-US" dirty="0"/>
              <a:t>Yahoo Messenger</a:t>
            </a:r>
          </a:p>
          <a:p>
            <a:pPr marL="457200" indent="-457200">
              <a:buFont typeface="+mj-lt"/>
              <a:buAutoNum type="arabicPeriod" startAt="10"/>
            </a:pPr>
            <a:r>
              <a:rPr lang="en-US" dirty="0"/>
              <a:t>Google Talk</a:t>
            </a:r>
          </a:p>
          <a:p>
            <a:pPr marL="457200" indent="-457200">
              <a:buFont typeface="+mj-lt"/>
              <a:buAutoNum type="arabicPeriod" startAt="10"/>
            </a:pPr>
            <a:r>
              <a:rPr lang="en-US" dirty="0"/>
              <a:t>Outlook</a:t>
            </a:r>
          </a:p>
          <a:p>
            <a:pPr marL="457200" indent="-457200">
              <a:buFont typeface="+mj-lt"/>
              <a:buAutoNum type="arabicPeriod" startAt="10"/>
            </a:pPr>
            <a:r>
              <a:rPr lang="en-US" dirty="0"/>
              <a:t>Snap Chat</a:t>
            </a:r>
          </a:p>
          <a:p>
            <a:pPr marL="457200" indent="-457200">
              <a:buFont typeface="+mj-lt"/>
              <a:buAutoNum type="arabicPeriod" startAt="10"/>
            </a:pPr>
            <a:r>
              <a:rPr lang="en-US" dirty="0"/>
              <a:t>Skype</a:t>
            </a:r>
          </a:p>
          <a:p>
            <a:pPr marL="457200" indent="-457200">
              <a:buFont typeface="+mj-lt"/>
              <a:buAutoNum type="arabicPeriod" startAt="10"/>
            </a:pPr>
            <a:r>
              <a:rPr lang="en-US" dirty="0"/>
              <a:t>Teams</a:t>
            </a:r>
          </a:p>
          <a:p>
            <a:pPr marL="457200" indent="-457200">
              <a:buFont typeface="+mj-lt"/>
              <a:buAutoNum type="arabicPeriod" startAt="10"/>
            </a:pPr>
            <a:r>
              <a:rPr lang="en-US" dirty="0"/>
              <a:t>WhatsApp</a:t>
            </a:r>
          </a:p>
          <a:p>
            <a:pPr marL="457200" indent="-457200">
              <a:buFont typeface="+mj-lt"/>
              <a:buAutoNum type="arabicPeriod" startAt="10"/>
            </a:pPr>
            <a:r>
              <a:rPr lang="en-US" dirty="0"/>
              <a:t>Zoom</a:t>
            </a:r>
          </a:p>
          <a:p>
            <a:pPr marL="457200" indent="-457200">
              <a:buFont typeface="+mj-lt"/>
              <a:buAutoNum type="arabicPeriod" startAt="10"/>
            </a:pPr>
            <a:r>
              <a:rPr lang="en-US" dirty="0"/>
              <a:t>Amazon Music</a:t>
            </a:r>
          </a:p>
          <a:p>
            <a:pPr marL="457200" indent="-457200">
              <a:buFont typeface="+mj-lt"/>
              <a:buAutoNum type="arabicPeriod" startAt="10"/>
            </a:pPr>
            <a:r>
              <a:rPr lang="en-US" dirty="0"/>
              <a:t>iTunes</a:t>
            </a:r>
          </a:p>
          <a:p>
            <a:pPr marL="457200" indent="-457200">
              <a:buFont typeface="+mj-lt"/>
              <a:buAutoNum type="arabicPeriod" startAt="10"/>
            </a:pPr>
            <a:r>
              <a:rPr lang="en-US" dirty="0"/>
              <a:t>Pandora</a:t>
            </a:r>
          </a:p>
          <a:p>
            <a:pPr marL="457200" indent="-457200">
              <a:buFont typeface="+mj-lt"/>
              <a:buAutoNum type="arabicPeriod" startAt="10"/>
            </a:pPr>
            <a:r>
              <a:rPr lang="en-US" dirty="0"/>
              <a:t>iHeartRadio</a:t>
            </a:r>
          </a:p>
          <a:p>
            <a:pPr marL="457200" indent="-457200">
              <a:buFont typeface="+mj-lt"/>
              <a:buAutoNum type="arabicPeriod" startAt="10"/>
            </a:pPr>
            <a:r>
              <a:rPr lang="en-US" dirty="0"/>
              <a:t>Spotify</a:t>
            </a:r>
          </a:p>
          <a:p>
            <a:pPr marL="457200" indent="-457200">
              <a:buFont typeface="+mj-lt"/>
              <a:buAutoNum type="arabicPeriod" startAt="10"/>
            </a:pPr>
            <a:endParaRPr lang="en-US" sz="2000" dirty="0"/>
          </a:p>
        </p:txBody>
      </p:sp>
      <p:sp>
        <p:nvSpPr>
          <p:cNvPr id="3" name="Content Placeholder 2">
            <a:extLst>
              <a:ext uri="{FF2B5EF4-FFF2-40B4-BE49-F238E27FC236}">
                <a16:creationId xmlns:a16="http://schemas.microsoft.com/office/drawing/2014/main" id="{20B2C9BB-1879-3F9B-0DB5-A9F3F3EB4008}"/>
              </a:ext>
            </a:extLst>
          </p:cNvPr>
          <p:cNvSpPr>
            <a:spLocks noGrp="1"/>
          </p:cNvSpPr>
          <p:nvPr>
            <p:ph sz="quarter" idx="17"/>
          </p:nvPr>
        </p:nvSpPr>
        <p:spPr/>
        <p:txBody>
          <a:bodyPr/>
          <a:lstStyle/>
          <a:p>
            <a:pPr marL="285750" indent="-285750">
              <a:buFont typeface="Wingdings" panose="05000000000000000000" pitchFamily="2" charset="2"/>
              <a:buChar char="§"/>
            </a:pPr>
            <a:r>
              <a:rPr lang="en-US" sz="1800" dirty="0"/>
              <a:t>The TestNav application will be blocked from opening if any of the below applications are running on a student device:</a:t>
            </a:r>
          </a:p>
          <a:p>
            <a:pPr marL="457200" indent="-457200">
              <a:buFont typeface="+mj-lt"/>
              <a:buAutoNum type="arabicPeriod"/>
            </a:pPr>
            <a:r>
              <a:rPr lang="en-US" dirty="0"/>
              <a:t>Firefox</a:t>
            </a:r>
          </a:p>
          <a:p>
            <a:pPr marL="457200" indent="-457200">
              <a:buFont typeface="+mj-lt"/>
              <a:buAutoNum type="arabicPeriod"/>
            </a:pPr>
            <a:r>
              <a:rPr lang="en-US" dirty="0"/>
              <a:t>Google Chrome</a:t>
            </a:r>
          </a:p>
          <a:p>
            <a:pPr marL="457200" indent="-457200">
              <a:buFont typeface="+mj-lt"/>
              <a:buAutoNum type="arabicPeriod"/>
            </a:pPr>
            <a:r>
              <a:rPr lang="en-US" dirty="0"/>
              <a:t>Internet Explorer</a:t>
            </a:r>
          </a:p>
          <a:p>
            <a:pPr marL="457200" indent="-457200">
              <a:buFont typeface="+mj-lt"/>
              <a:buAutoNum type="arabicPeriod"/>
            </a:pPr>
            <a:r>
              <a:rPr lang="en-US" dirty="0"/>
              <a:t>Safari</a:t>
            </a:r>
          </a:p>
          <a:p>
            <a:pPr marL="457200" indent="-457200">
              <a:buFont typeface="+mj-lt"/>
              <a:buAutoNum type="arabicPeriod"/>
            </a:pPr>
            <a:r>
              <a:rPr lang="en-US" dirty="0"/>
              <a:t>Microsoft Edge</a:t>
            </a:r>
          </a:p>
          <a:p>
            <a:pPr marL="457200" indent="-457200">
              <a:buFont typeface="+mj-lt"/>
              <a:buAutoNum type="arabicPeriod"/>
            </a:pPr>
            <a:r>
              <a:rPr lang="en-US" dirty="0"/>
              <a:t>Cisco Webex</a:t>
            </a:r>
          </a:p>
          <a:p>
            <a:pPr marL="457200" indent="-457200">
              <a:buFont typeface="+mj-lt"/>
              <a:buAutoNum type="arabicPeriod"/>
            </a:pPr>
            <a:r>
              <a:rPr lang="en-US" dirty="0"/>
              <a:t>Cisco Jabber</a:t>
            </a:r>
          </a:p>
          <a:p>
            <a:pPr marL="457200" indent="-457200">
              <a:buFont typeface="+mj-lt"/>
              <a:buAutoNum type="arabicPeriod"/>
            </a:pPr>
            <a:r>
              <a:rPr lang="en-US" dirty="0"/>
              <a:t>Citrix GoToMeeting</a:t>
            </a:r>
          </a:p>
          <a:p>
            <a:pPr marL="457200" indent="-457200">
              <a:buFont typeface="+mj-lt"/>
              <a:buAutoNum type="arabicPeriod"/>
            </a:pPr>
            <a:r>
              <a:rPr lang="en-US" dirty="0"/>
              <a:t>Facebook Messenger</a:t>
            </a:r>
          </a:p>
          <a:p>
            <a:pPr marL="457200" indent="-457200">
              <a:buFont typeface="+mj-lt"/>
              <a:buAutoNum type="arabicPeriod"/>
            </a:pPr>
            <a:endParaRPr lang="en-US" dirty="0"/>
          </a:p>
        </p:txBody>
      </p:sp>
      <p:sp>
        <p:nvSpPr>
          <p:cNvPr id="4" name="Slide Number Placeholder 3">
            <a:extLst>
              <a:ext uri="{FF2B5EF4-FFF2-40B4-BE49-F238E27FC236}">
                <a16:creationId xmlns:a16="http://schemas.microsoft.com/office/drawing/2014/main" id="{AC993B0D-32C6-A56A-8401-11C8E6B00D51}"/>
              </a:ext>
            </a:extLst>
          </p:cNvPr>
          <p:cNvSpPr>
            <a:spLocks noGrp="1"/>
          </p:cNvSpPr>
          <p:nvPr>
            <p:ph type="sldNum" sz="quarter" idx="16"/>
          </p:nvPr>
        </p:nvSpPr>
        <p:spPr/>
        <p:txBody>
          <a:bodyPr/>
          <a:lstStyle/>
          <a:p>
            <a:pPr>
              <a:defRPr/>
            </a:pPr>
            <a:fld id="{EEAC2BAD-9516-2B47-9900-7FC05ED2F002}" type="slidenum">
              <a:rPr lang="en-US" smtClean="0"/>
              <a:pPr>
                <a:defRPr/>
              </a:pPr>
              <a:t>103</a:t>
            </a:fld>
            <a:endParaRPr lang="en-US"/>
          </a:p>
        </p:txBody>
      </p:sp>
    </p:spTree>
    <p:extLst>
      <p:ext uri="{BB962C8B-B14F-4D97-AF65-F5344CB8AC3E}">
        <p14:creationId xmlns:p14="http://schemas.microsoft.com/office/powerpoint/2010/main" val="4023972619"/>
      </p:ext>
    </p:extLst>
  </p:cSld>
  <p:clrMapOvr>
    <a:masterClrMapping/>
  </p:clrMapOvr>
  <p:transition spd="slow"/>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319F6-F957-85DA-2AEE-B393E7DC1240}"/>
              </a:ext>
            </a:extLst>
          </p:cNvPr>
          <p:cNvSpPr>
            <a:spLocks noGrp="1"/>
          </p:cNvSpPr>
          <p:nvPr>
            <p:ph type="title"/>
          </p:nvPr>
        </p:nvSpPr>
        <p:spPr/>
        <p:txBody>
          <a:bodyPr>
            <a:normAutofit/>
          </a:bodyPr>
          <a:lstStyle/>
          <a:p>
            <a:r>
              <a:rPr lang="en-US" sz="4000" b="1"/>
              <a:t>TestNav Troubleshooting</a:t>
            </a:r>
          </a:p>
        </p:txBody>
      </p:sp>
      <p:sp>
        <p:nvSpPr>
          <p:cNvPr id="6" name="Content Placeholder 5">
            <a:extLst>
              <a:ext uri="{FF2B5EF4-FFF2-40B4-BE49-F238E27FC236}">
                <a16:creationId xmlns:a16="http://schemas.microsoft.com/office/drawing/2014/main" id="{25CA504A-9D7F-12B3-9FD9-64103A18D88D}"/>
              </a:ext>
            </a:extLst>
          </p:cNvPr>
          <p:cNvSpPr>
            <a:spLocks noGrp="1"/>
          </p:cNvSpPr>
          <p:nvPr>
            <p:ph sz="quarter" idx="16"/>
          </p:nvPr>
        </p:nvSpPr>
        <p:spPr/>
        <p:txBody>
          <a:bodyPr lIns="91440" tIns="45720" rIns="91440" bIns="45720" anchor="t"/>
          <a:lstStyle/>
          <a:p>
            <a:r>
              <a:rPr lang="en-US" sz="2200" dirty="0"/>
              <a:t>If Students are experiencing issues logging into their test in TestNav, here are some common troubleshooting tips:</a:t>
            </a:r>
          </a:p>
          <a:p>
            <a:pPr marL="342900" indent="-342900">
              <a:buFont typeface="Wingdings" panose="05000000000000000000" pitchFamily="2" charset="2"/>
              <a:buChar char="§"/>
            </a:pPr>
            <a:r>
              <a:rPr lang="en-US" sz="2000" dirty="0"/>
              <a:t>Confirm the student is using the login information provided on their test ticket. </a:t>
            </a:r>
          </a:p>
          <a:p>
            <a:pPr marL="342900" indent="-342900">
              <a:buFont typeface="Wingdings" panose="05000000000000000000" pitchFamily="2" charset="2"/>
              <a:buChar char="§"/>
            </a:pPr>
            <a:r>
              <a:rPr lang="en-US" sz="2000" dirty="0"/>
              <a:t>Check to see if the student is in a Needs Attention status in the proctor dashboard and, if so, approve their test.</a:t>
            </a:r>
          </a:p>
          <a:p>
            <a:pPr marL="342900" indent="-342900">
              <a:buFont typeface="Wingdings" panose="05000000000000000000" pitchFamily="2" charset="2"/>
              <a:buChar char="§"/>
            </a:pPr>
            <a:r>
              <a:rPr lang="en-US" sz="2000" dirty="0"/>
              <a:t>Confirm that no blocked applications are currently running on the student’s device.</a:t>
            </a:r>
          </a:p>
          <a:p>
            <a:pPr marL="342900" indent="-342900">
              <a:buFont typeface="Wingdings" panose="05000000000000000000" pitchFamily="2" charset="2"/>
              <a:buChar char="§"/>
            </a:pPr>
            <a:r>
              <a:rPr lang="en-US" sz="2000" dirty="0"/>
              <a:t>Ensure that your school’s network is stable and ready to support Computer-based testing (perform the recommended Infrastructure Trial prior to testing or work with IT staff if available).</a:t>
            </a:r>
          </a:p>
          <a:p>
            <a:pPr marL="342900" indent="-342900">
              <a:buFont typeface="Wingdings" panose="05000000000000000000" pitchFamily="2" charset="2"/>
              <a:buChar char="§"/>
            </a:pPr>
            <a:r>
              <a:rPr lang="en-US" sz="2000" dirty="0"/>
              <a:t>If a student login to TestNav fails or if a student exits the test Reseat the student in the proctor dashboard.</a:t>
            </a:r>
          </a:p>
          <a:p>
            <a:pPr marL="342900" indent="-342900">
              <a:buFont typeface="Wingdings" panose="05000000000000000000" pitchFamily="2" charset="2"/>
              <a:buChar char="§"/>
            </a:pPr>
            <a:r>
              <a:rPr lang="en-US" sz="2000" dirty="0">
                <a:latin typeface="Open Sans Light"/>
                <a:ea typeface="Open Sans Light"/>
                <a:cs typeface="Open Sans Light"/>
              </a:rPr>
              <a:t>If issues persist, take note of the error code or error message provided in TestNav and contact Pearson Customer Support.  </a:t>
            </a:r>
          </a:p>
          <a:p>
            <a:pPr marL="342900" indent="-342900">
              <a:buFont typeface="Wingdings" panose="05000000000000000000" pitchFamily="2" charset="2"/>
              <a:buChar char="§"/>
            </a:pPr>
            <a:endParaRPr lang="en-US" sz="2000" dirty="0"/>
          </a:p>
          <a:p>
            <a:endParaRPr lang="en-US" dirty="0"/>
          </a:p>
        </p:txBody>
      </p:sp>
      <p:sp>
        <p:nvSpPr>
          <p:cNvPr id="5" name="Slide Number Placeholder 4">
            <a:extLst>
              <a:ext uri="{FF2B5EF4-FFF2-40B4-BE49-F238E27FC236}">
                <a16:creationId xmlns:a16="http://schemas.microsoft.com/office/drawing/2014/main" id="{C9C51F6E-AABC-E9B4-6C5C-5DCBC533873E}"/>
              </a:ext>
            </a:extLst>
          </p:cNvPr>
          <p:cNvSpPr>
            <a:spLocks noGrp="1"/>
          </p:cNvSpPr>
          <p:nvPr>
            <p:ph type="sldNum" sz="quarter" idx="15"/>
          </p:nvPr>
        </p:nvSpPr>
        <p:spPr/>
        <p:txBody>
          <a:bodyPr/>
          <a:lstStyle/>
          <a:p>
            <a:pPr>
              <a:defRPr/>
            </a:pPr>
            <a:fld id="{16F0F2AA-7572-DC4D-AB68-865F32F517C3}" type="slidenum">
              <a:rPr lang="en-US" smtClean="0"/>
              <a:pPr>
                <a:defRPr/>
              </a:pPr>
              <a:t>104</a:t>
            </a:fld>
            <a:endParaRPr lang="en-US"/>
          </a:p>
        </p:txBody>
      </p:sp>
    </p:spTree>
    <p:extLst>
      <p:ext uri="{BB962C8B-B14F-4D97-AF65-F5344CB8AC3E}">
        <p14:creationId xmlns:p14="http://schemas.microsoft.com/office/powerpoint/2010/main" val="151841615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034945-CFCC-4265-89BE-01CFCE53C9D2}"/>
              </a:ext>
            </a:extLst>
          </p:cNvPr>
          <p:cNvSpPr>
            <a:spLocks noGrp="1"/>
          </p:cNvSpPr>
          <p:nvPr>
            <p:ph type="title"/>
          </p:nvPr>
        </p:nvSpPr>
        <p:spPr/>
        <p:txBody>
          <a:bodyPr>
            <a:normAutofit/>
          </a:bodyPr>
          <a:lstStyle/>
          <a:p>
            <a:pPr algn="ctr"/>
            <a:r>
              <a:rPr lang="en-US" sz="6000" b="1">
                <a:ea typeface="Open Sans Light" panose="020B0306030504020204" pitchFamily="34" charset="0"/>
                <a:cs typeface="Open Sans Light" panose="020B0306030504020204" pitchFamily="34" charset="0"/>
              </a:rPr>
              <a:t>During Testing Checklist</a:t>
            </a:r>
          </a:p>
        </p:txBody>
      </p:sp>
      <p:sp>
        <p:nvSpPr>
          <p:cNvPr id="4" name="Google Shape;1176;p179">
            <a:extLst>
              <a:ext uri="{FF2B5EF4-FFF2-40B4-BE49-F238E27FC236}">
                <a16:creationId xmlns:a16="http://schemas.microsoft.com/office/drawing/2014/main" id="{6FC01D79-644A-4A40-BCD5-5DBB4DCDAA20}"/>
              </a:ext>
            </a:extLst>
          </p:cNvPr>
          <p:cNvSpPr txBox="1">
            <a:spLocks/>
          </p:cNvSpPr>
          <p:nvPr/>
        </p:nvSpPr>
        <p:spPr>
          <a:xfrm>
            <a:off x="9209088" y="6488113"/>
            <a:ext cx="2743200" cy="365125"/>
          </a:xfrm>
          <a:prstGeom prst="rect">
            <a:avLst/>
          </a:prstGeom>
          <a:noFill/>
          <a:ln>
            <a:noFill/>
          </a:ln>
        </p:spPr>
        <p:txBody>
          <a:bodyPr spcFirstLastPara="1" vert="horz" wrap="square" lIns="57133" tIns="28567" rIns="57133" bIns="28567" rtlCol="0" anchor="t"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defTabSz="1219170">
              <a:defRPr/>
            </a:pPr>
            <a:fld id="{00000000-1234-1234-1234-123412341234}" type="slidenum">
              <a:rPr lang="en" sz="1000" kern="0" smtClean="0">
                <a:latin typeface="Open Sans Light" panose="020B0306030504020204" pitchFamily="34" charset="0"/>
                <a:ea typeface="Open Sans Light" panose="020B0306030504020204" pitchFamily="34" charset="0"/>
                <a:cs typeface="Open Sans Light" panose="020B0306030504020204" pitchFamily="34" charset="0"/>
              </a:rPr>
              <a:pPr algn="r" defTabSz="1219170">
                <a:defRPr/>
              </a:pPr>
              <a:t>105</a:t>
            </a:fld>
            <a:endParaRPr lang="en" sz="1000" kern="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48830640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a:solidFill>
                  <a:schemeClr val="tx2"/>
                </a:solidFill>
                <a:latin typeface="+mj-lt"/>
              </a:rPr>
            </a:br>
            <a:r>
              <a:rPr lang="en-US" sz="4000" b="1">
                <a:ea typeface="Open Sans Light" panose="020B0306030504020204" pitchFamily="34" charset="0"/>
                <a:cs typeface="Open Sans Light" panose="020B0306030504020204" pitchFamily="34" charset="0"/>
              </a:rPr>
              <a:t>Test Environment </a:t>
            </a:r>
            <a:br>
              <a:rPr lang="en-US">
                <a:solidFill>
                  <a:schemeClr val="tx2"/>
                </a:solidFill>
                <a:latin typeface="+mj-lt"/>
              </a:rPr>
            </a:br>
            <a:endParaRPr>
              <a:solidFill>
                <a:schemeClr val="tx2"/>
              </a:solidFill>
              <a:latin typeface="+mj-lt"/>
            </a:endParaRPr>
          </a:p>
        </p:txBody>
      </p:sp>
      <p:sp>
        <p:nvSpPr>
          <p:cNvPr id="2" name="Content Placeholder 1">
            <a:extLst>
              <a:ext uri="{FF2B5EF4-FFF2-40B4-BE49-F238E27FC236}">
                <a16:creationId xmlns:a16="http://schemas.microsoft.com/office/drawing/2014/main" id="{A534AEA7-514A-4C3F-B2BB-0BE38C40FE60}"/>
              </a:ext>
            </a:extLst>
          </p:cNvPr>
          <p:cNvSpPr>
            <a:spLocks noGrp="1"/>
          </p:cNvSpPr>
          <p:nvPr>
            <p:ph sz="quarter" idx="16"/>
          </p:nvPr>
        </p:nvSpPr>
        <p:spPr/>
        <p:txBody>
          <a:bodyPr/>
          <a:lstStyle/>
          <a:p>
            <a:r>
              <a:rPr lang="en-US" sz="2600" b="1" dirty="0"/>
              <a:t>The testing environment must:</a:t>
            </a:r>
          </a:p>
          <a:p>
            <a:pPr marL="285750" indent="-285750">
              <a:buFont typeface="Wingdings" panose="05000000000000000000" pitchFamily="2" charset="2"/>
              <a:buChar char="§"/>
            </a:pPr>
            <a:r>
              <a:rPr lang="en-US" sz="2400" dirty="0"/>
              <a:t>Be adequately lit, quiet, free of distractions, and heated or cooled.</a:t>
            </a:r>
          </a:p>
          <a:p>
            <a:pPr marL="285750" indent="-285750">
              <a:buFont typeface="Wingdings" panose="05000000000000000000" pitchFamily="2" charset="2"/>
              <a:buChar char="§"/>
            </a:pPr>
            <a:r>
              <a:rPr lang="en-US" sz="2400" dirty="0"/>
              <a:t>Provide an adequate writing surface (Paper-based).</a:t>
            </a:r>
          </a:p>
          <a:p>
            <a:pPr marL="285750" indent="-285750">
              <a:buFont typeface="Wingdings" panose="05000000000000000000" pitchFamily="2" charset="2"/>
              <a:buChar char="§"/>
            </a:pPr>
            <a:r>
              <a:rPr lang="en-US" sz="2400" dirty="0"/>
              <a:t>Be free of electronic devices and music.</a:t>
            </a:r>
          </a:p>
          <a:p>
            <a:pPr marL="285750" indent="-285750">
              <a:buFont typeface="Wingdings" panose="05000000000000000000" pitchFamily="2" charset="2"/>
              <a:buChar char="§"/>
            </a:pPr>
            <a:r>
              <a:rPr lang="en-US" sz="2400" dirty="0"/>
              <a:t>“Do Not Disturb/Only Authorized Personnel Allowed” sign must be placed on the door during test sessions.</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106</a:t>
            </a:fld>
            <a:endParaRPr kern="0"/>
          </a:p>
        </p:txBody>
      </p:sp>
    </p:spTree>
    <p:extLst>
      <p:ext uri="{BB962C8B-B14F-4D97-AF65-F5344CB8AC3E}">
        <p14:creationId xmlns:p14="http://schemas.microsoft.com/office/powerpoint/2010/main" val="128638324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a:solidFill>
                  <a:schemeClr val="tx2"/>
                </a:solidFill>
                <a:latin typeface="+mj-lt"/>
              </a:rPr>
            </a:br>
            <a:r>
              <a:rPr lang="en-US" sz="4000" b="1">
                <a:ea typeface="Open Sans Light" panose="020B0306030504020204" pitchFamily="34" charset="0"/>
                <a:cs typeface="Open Sans Light" panose="020B0306030504020204" pitchFamily="34" charset="0"/>
              </a:rPr>
              <a:t>Test Environment</a:t>
            </a:r>
            <a:br>
              <a:rPr lang="en-US">
                <a:solidFill>
                  <a:schemeClr val="tx2"/>
                </a:solidFill>
                <a:latin typeface="+mj-lt"/>
              </a:rPr>
            </a:br>
            <a:endParaRPr>
              <a:solidFill>
                <a:schemeClr val="tx2"/>
              </a:solidFill>
              <a:latin typeface="+mj-lt"/>
            </a:endParaRPr>
          </a:p>
        </p:txBody>
      </p:sp>
      <p:sp>
        <p:nvSpPr>
          <p:cNvPr id="2" name="Content Placeholder 1">
            <a:extLst>
              <a:ext uri="{FF2B5EF4-FFF2-40B4-BE49-F238E27FC236}">
                <a16:creationId xmlns:a16="http://schemas.microsoft.com/office/drawing/2014/main" id="{B61392BC-D921-4117-8228-8174DE4C1E45}"/>
              </a:ext>
            </a:extLst>
          </p:cNvPr>
          <p:cNvSpPr>
            <a:spLocks noGrp="1"/>
          </p:cNvSpPr>
          <p:nvPr>
            <p:ph sz="quarter" idx="16"/>
          </p:nvPr>
        </p:nvSpPr>
        <p:spPr/>
        <p:txBody>
          <a:bodyPr/>
          <a:lstStyle/>
          <a:p>
            <a:pPr marL="285750" indent="-285750">
              <a:buFont typeface="Wingdings" panose="05000000000000000000" pitchFamily="2" charset="2"/>
              <a:buChar char="§"/>
            </a:pPr>
            <a:r>
              <a:rPr lang="en-US" sz="2400" dirty="0"/>
              <a:t>No food or drinks are allowed on desks or near test materials.</a:t>
            </a:r>
          </a:p>
          <a:p>
            <a:pPr marL="285750" indent="-285750">
              <a:buFont typeface="Wingdings" panose="05000000000000000000" pitchFamily="2" charset="2"/>
              <a:buChar char="§"/>
            </a:pPr>
            <a:r>
              <a:rPr lang="en-US" sz="2400" dirty="0"/>
              <a:t>The testing environment must be free of any content related posters or aids that suggest possible answers to students:</a:t>
            </a:r>
          </a:p>
          <a:p>
            <a:pPr marL="742950" lvl="1" indent="-285750">
              <a:buFont typeface="Wingdings" panose="05000000000000000000" pitchFamily="2" charset="2"/>
              <a:buChar char="§"/>
            </a:pPr>
            <a:r>
              <a:rPr lang="en-US" sz="2200" dirty="0"/>
              <a:t>Word walls.</a:t>
            </a:r>
          </a:p>
          <a:p>
            <a:pPr marL="742950" lvl="1" indent="-285750">
              <a:buFont typeface="Wingdings" panose="05000000000000000000" pitchFamily="2" charset="2"/>
              <a:buChar char="§"/>
            </a:pPr>
            <a:r>
              <a:rPr lang="en-US" sz="2200" dirty="0"/>
              <a:t>Steps for solving math equations.</a:t>
            </a:r>
          </a:p>
          <a:p>
            <a:pPr marL="742950" lvl="1" indent="-285750">
              <a:buFont typeface="Wingdings" panose="05000000000000000000" pitchFamily="2" charset="2"/>
              <a:buChar char="§"/>
            </a:pPr>
            <a:r>
              <a:rPr lang="en-US" sz="2200" dirty="0"/>
              <a:t>Any content related materials.</a:t>
            </a:r>
          </a:p>
          <a:p>
            <a:pPr marL="742950" lvl="1" indent="-285750">
              <a:buFont typeface="Wingdings" panose="05000000000000000000" pitchFamily="2" charset="2"/>
              <a:buChar char="§"/>
            </a:pPr>
            <a:r>
              <a:rPr lang="en-US" sz="2200" dirty="0"/>
              <a:t>Any resource that defines, explains, or illustrates terminology or concepts.</a:t>
            </a:r>
          </a:p>
          <a:p>
            <a:pPr marL="285750" indent="-285750">
              <a:buFont typeface="Wingdings" panose="05000000000000000000" pitchFamily="2" charset="2"/>
              <a:buChar char="§"/>
            </a:pPr>
            <a:r>
              <a:rPr lang="en-US" sz="2400" dirty="0"/>
              <a:t>As a general rule: When in doubt, </a:t>
            </a:r>
            <a:r>
              <a:rPr lang="en-US" sz="2400" u="sng" dirty="0"/>
              <a:t>cover it</a:t>
            </a:r>
            <a:r>
              <a:rPr lang="en-US" sz="2400" dirty="0"/>
              <a:t>.</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107</a:t>
            </a:fld>
            <a:endParaRPr kern="0"/>
          </a:p>
        </p:txBody>
      </p:sp>
    </p:spTree>
    <p:extLst>
      <p:ext uri="{BB962C8B-B14F-4D97-AF65-F5344CB8AC3E}">
        <p14:creationId xmlns:p14="http://schemas.microsoft.com/office/powerpoint/2010/main" val="143048072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a:solidFill>
                  <a:schemeClr val="tx2"/>
                </a:solidFill>
                <a:latin typeface="+mj-lt"/>
              </a:rPr>
            </a:br>
            <a:r>
              <a:rPr lang="en-US" sz="4000" b="1">
                <a:ea typeface="Open Sans Light" panose="020B0306030504020204" pitchFamily="34" charset="0"/>
                <a:cs typeface="Open Sans Light" panose="020B0306030504020204" pitchFamily="34" charset="0"/>
              </a:rPr>
              <a:t>Student-to-test Administrator Ratio</a:t>
            </a:r>
            <a:br>
              <a:rPr lang="en-US">
                <a:solidFill>
                  <a:schemeClr val="tx2"/>
                </a:solidFill>
                <a:latin typeface="+mj-lt"/>
              </a:rPr>
            </a:br>
            <a:endParaRPr>
              <a:solidFill>
                <a:schemeClr val="tx2"/>
              </a:solidFill>
              <a:latin typeface="+mj-lt"/>
            </a:endParaRPr>
          </a:p>
        </p:txBody>
      </p:sp>
      <p:sp>
        <p:nvSpPr>
          <p:cNvPr id="2" name="Content Placeholder 1">
            <a:extLst>
              <a:ext uri="{FF2B5EF4-FFF2-40B4-BE49-F238E27FC236}">
                <a16:creationId xmlns:a16="http://schemas.microsoft.com/office/drawing/2014/main" id="{AC4A2B15-0D09-465E-A7EF-5E3A9F773B9B}"/>
              </a:ext>
            </a:extLst>
          </p:cNvPr>
          <p:cNvSpPr>
            <a:spLocks noGrp="1"/>
          </p:cNvSpPr>
          <p:nvPr>
            <p:ph sz="quarter" idx="16"/>
          </p:nvPr>
        </p:nvSpPr>
        <p:spPr/>
        <p:txBody>
          <a:bodyPr lIns="91440" tIns="45720" rIns="91440" bIns="45720" anchor="t"/>
          <a:lstStyle/>
          <a:p>
            <a:pPr marL="285750" indent="-285750">
              <a:buFont typeface="Wingdings" panose="05000000000000000000" pitchFamily="2" charset="2"/>
              <a:buChar char="§"/>
            </a:pPr>
            <a:r>
              <a:rPr lang="en-US" sz="2600" dirty="0"/>
              <a:t>Student-to-Test Administrator ratio must not exceed 30 to 1.</a:t>
            </a:r>
          </a:p>
          <a:p>
            <a:pPr marL="742950" lvl="1" indent="-285750">
              <a:buFont typeface="Wingdings" panose="05000000000000000000" pitchFamily="2" charset="2"/>
              <a:buChar char="§"/>
            </a:pPr>
            <a:r>
              <a:rPr lang="en-US" sz="2400" dirty="0"/>
              <a:t>Test Administrator must be able to actively monitor the space within the physical testing environment.</a:t>
            </a:r>
          </a:p>
          <a:p>
            <a:pPr marL="285750" indent="-285750">
              <a:buFont typeface="Wingdings" panose="05000000000000000000" pitchFamily="2" charset="2"/>
              <a:buChar char="§"/>
            </a:pPr>
            <a:r>
              <a:rPr lang="en-US" sz="2600" dirty="0"/>
              <a:t>Test Administrators must:</a:t>
            </a:r>
          </a:p>
          <a:p>
            <a:pPr marL="742950" lvl="1" indent="-285750">
              <a:buFont typeface="Wingdings" panose="05000000000000000000" pitchFamily="2" charset="2"/>
              <a:buChar char="§"/>
            </a:pPr>
            <a:r>
              <a:rPr lang="en-US" sz="2400" dirty="0"/>
              <a:t>Actively proctor.</a:t>
            </a:r>
          </a:p>
          <a:p>
            <a:pPr marL="742950" lvl="1" indent="-285750">
              <a:buFont typeface="Wingdings" panose="05000000000000000000" pitchFamily="2" charset="2"/>
              <a:buChar char="§"/>
            </a:pPr>
            <a:r>
              <a:rPr lang="en-US" sz="2400" dirty="0"/>
              <a:t>Remain attentive and in the room during the entire testing unit.</a:t>
            </a:r>
          </a:p>
          <a:p>
            <a:pPr marL="742950" lvl="1" indent="-285750">
              <a:buFont typeface="Wingdings" panose="05000000000000000000" pitchFamily="2" charset="2"/>
              <a:buChar char="§"/>
            </a:pPr>
            <a:r>
              <a:rPr lang="en-US" sz="2400" dirty="0"/>
              <a:t>Circulate throughout the room during the test.</a:t>
            </a:r>
          </a:p>
          <a:p>
            <a:pPr marL="742950" lvl="1" indent="-285750">
              <a:buFont typeface="Wingdings" panose="05000000000000000000" pitchFamily="2" charset="2"/>
              <a:buChar char="§"/>
            </a:pPr>
            <a:r>
              <a:rPr lang="en-US" sz="2400" dirty="0">
                <a:latin typeface="Open Sans Light"/>
                <a:ea typeface="Open Sans Light"/>
                <a:cs typeface="Open Sans Light"/>
              </a:rPr>
              <a:t>See students working but not see student work.</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108</a:t>
            </a:fld>
            <a:endParaRPr kern="0"/>
          </a:p>
        </p:txBody>
      </p:sp>
    </p:spTree>
    <p:extLst>
      <p:ext uri="{BB962C8B-B14F-4D97-AF65-F5344CB8AC3E}">
        <p14:creationId xmlns:p14="http://schemas.microsoft.com/office/powerpoint/2010/main" val="123801334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dirty="0">
                <a:solidFill>
                  <a:schemeClr val="tx2"/>
                </a:solidFill>
                <a:latin typeface="+mj-lt"/>
              </a:rPr>
            </a:br>
            <a:r>
              <a:rPr lang="en-US" sz="4000" b="1" dirty="0">
                <a:ea typeface="Open Sans Light" panose="020B0306030504020204" pitchFamily="34" charset="0"/>
                <a:cs typeface="Open Sans Light" panose="020B0306030504020204" pitchFamily="34" charset="0"/>
              </a:rPr>
              <a:t>Display Testing Time</a:t>
            </a:r>
            <a:br>
              <a:rPr lang="en-US" dirty="0">
                <a:solidFill>
                  <a:schemeClr val="tx2"/>
                </a:solidFill>
                <a:latin typeface="+mj-lt"/>
              </a:rPr>
            </a:br>
            <a:endParaRPr dirty="0">
              <a:solidFill>
                <a:schemeClr val="tx2"/>
              </a:solidFill>
              <a:latin typeface="+mj-lt"/>
            </a:endParaRPr>
          </a:p>
        </p:txBody>
      </p:sp>
      <p:sp>
        <p:nvSpPr>
          <p:cNvPr id="2" name="Content Placeholder 1">
            <a:extLst>
              <a:ext uri="{FF2B5EF4-FFF2-40B4-BE49-F238E27FC236}">
                <a16:creationId xmlns:a16="http://schemas.microsoft.com/office/drawing/2014/main" id="{2AB05EFB-2A4E-4D03-A544-914E4F4AFCBF}"/>
              </a:ext>
            </a:extLst>
          </p:cNvPr>
          <p:cNvSpPr>
            <a:spLocks noGrp="1"/>
          </p:cNvSpPr>
          <p:nvPr>
            <p:ph sz="quarter" idx="16"/>
          </p:nvPr>
        </p:nvSpPr>
        <p:spPr/>
        <p:txBody>
          <a:bodyPr/>
          <a:lstStyle/>
          <a:p>
            <a:r>
              <a:rPr lang="en-US" sz="2800"/>
              <a:t>Display unit testing time for students as in the example below:</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109</a:t>
            </a:fld>
            <a:endParaRPr kern="0"/>
          </a:p>
        </p:txBody>
      </p:sp>
      <p:graphicFrame>
        <p:nvGraphicFramePr>
          <p:cNvPr id="6" name="Shape 1735">
            <a:extLst>
              <a:ext uri="{FF2B5EF4-FFF2-40B4-BE49-F238E27FC236}">
                <a16:creationId xmlns:a16="http://schemas.microsoft.com/office/drawing/2014/main" id="{4F1A61B5-8C65-440E-9409-5A8BEB46A0A9}"/>
              </a:ext>
            </a:extLst>
          </p:cNvPr>
          <p:cNvGraphicFramePr/>
          <p:nvPr>
            <p:extLst>
              <p:ext uri="{D42A27DB-BD31-4B8C-83A1-F6EECF244321}">
                <p14:modId xmlns:p14="http://schemas.microsoft.com/office/powerpoint/2010/main" val="3729125403"/>
              </p:ext>
            </p:extLst>
          </p:nvPr>
        </p:nvGraphicFramePr>
        <p:xfrm>
          <a:off x="3397250" y="3142535"/>
          <a:ext cx="5397500" cy="1977868"/>
        </p:xfrm>
        <a:graphic>
          <a:graphicData uri="http://schemas.openxmlformats.org/drawingml/2006/table">
            <a:tbl>
              <a:tblPr bandRow="1">
                <a:noFill/>
              </a:tblPr>
              <a:tblGrid>
                <a:gridCol w="26543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tblGrid>
              <a:tr h="494467">
                <a:tc>
                  <a:txBody>
                    <a:bodyPr/>
                    <a:lstStyle/>
                    <a:p>
                      <a:pPr marL="0" marR="0" lvl="0" indent="0" algn="ctr" rtl="0">
                        <a:spcBef>
                          <a:spcPts val="0"/>
                        </a:spcBef>
                        <a:buSzPct val="25000"/>
                        <a:buNone/>
                      </a:pPr>
                      <a:endParaRPr lang="en-US" sz="2000" b="1"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121933" marR="121933" marT="60967" marB="60967">
                    <a:solidFill>
                      <a:schemeClr val="bg2"/>
                    </a:solidFill>
                  </a:tcPr>
                </a:tc>
                <a:tc>
                  <a:txBody>
                    <a:bodyPr/>
                    <a:lstStyle/>
                    <a:p>
                      <a:pPr marL="0" marR="0" lvl="4" indent="0" algn="ctr" rtl="0">
                        <a:lnSpc>
                          <a:spcPct val="100000"/>
                        </a:lnSpc>
                        <a:spcBef>
                          <a:spcPts val="0"/>
                        </a:spcBef>
                        <a:spcAft>
                          <a:spcPts val="0"/>
                        </a:spcAft>
                        <a:buClr>
                          <a:schemeClr val="dk1"/>
                        </a:buClr>
                        <a:buSzPct val="25000"/>
                        <a:buFont typeface="Calibri"/>
                        <a:buNone/>
                      </a:pPr>
                      <a:r>
                        <a:rPr lang="en-US" sz="2000" b="1" u="none" strike="noStrike" cap="none"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Algebra 1, Unit 1</a:t>
                      </a:r>
                    </a:p>
                  </a:txBody>
                  <a:tcPr marL="121933" marR="121933" marT="60967" marB="60967" anchor="ctr">
                    <a:solidFill>
                      <a:schemeClr val="bg2"/>
                    </a:solidFill>
                  </a:tcPr>
                </a:tc>
                <a:extLst>
                  <a:ext uri="{0D108BD9-81ED-4DB2-BD59-A6C34878D82A}">
                    <a16:rowId xmlns:a16="http://schemas.microsoft.com/office/drawing/2014/main" val="10000"/>
                  </a:ext>
                </a:extLst>
              </a:tr>
              <a:tr h="494467">
                <a:tc>
                  <a:txBody>
                    <a:bodyPr/>
                    <a:lstStyle/>
                    <a:p>
                      <a:pPr marL="0" marR="0" lvl="0" indent="0" algn="l" rtl="0">
                        <a:spcBef>
                          <a:spcPts val="0"/>
                        </a:spcBef>
                        <a:buSzPct val="25000"/>
                        <a:buNone/>
                      </a:pPr>
                      <a:r>
                        <a:rPr lang="en-US" sz="20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Unit Testing Time:</a:t>
                      </a:r>
                    </a:p>
                  </a:txBody>
                  <a:tcPr marL="121933" marR="121933" marT="60967" marB="60967" anchor="ctr">
                    <a:solidFill>
                      <a:schemeClr val="bg2"/>
                    </a:solidFill>
                  </a:tcPr>
                </a:tc>
                <a:tc>
                  <a:txBody>
                    <a:bodyPr/>
                    <a:lstStyle/>
                    <a:p>
                      <a:pPr marL="0" marR="0" lvl="4" indent="0" algn="l" rtl="0">
                        <a:lnSpc>
                          <a:spcPct val="100000"/>
                        </a:lnSpc>
                        <a:spcBef>
                          <a:spcPts val="0"/>
                        </a:spcBef>
                        <a:spcAft>
                          <a:spcPts val="0"/>
                        </a:spcAft>
                        <a:buClr>
                          <a:schemeClr val="dk1"/>
                        </a:buClr>
                        <a:buSzPct val="25000"/>
                        <a:buFont typeface="Calibri"/>
                        <a:buNone/>
                      </a:pPr>
                      <a:r>
                        <a:rPr lang="en-US" sz="2000" b="1"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90 Minutes</a:t>
                      </a:r>
                    </a:p>
                  </a:txBody>
                  <a:tcPr marL="121933" marR="121933" marT="60967" marB="60967" anchor="ctr">
                    <a:solidFill>
                      <a:schemeClr val="bg2"/>
                    </a:solidFill>
                  </a:tcPr>
                </a:tc>
                <a:extLst>
                  <a:ext uri="{0D108BD9-81ED-4DB2-BD59-A6C34878D82A}">
                    <a16:rowId xmlns:a16="http://schemas.microsoft.com/office/drawing/2014/main" val="10001"/>
                  </a:ext>
                </a:extLst>
              </a:tr>
              <a:tr h="494467">
                <a:tc>
                  <a:txBody>
                    <a:bodyPr/>
                    <a:lstStyle/>
                    <a:p>
                      <a:pPr marL="0" marR="0" lvl="0" indent="0" algn="l" rtl="0">
                        <a:spcBef>
                          <a:spcPts val="0"/>
                        </a:spcBef>
                        <a:buSzPct val="25000"/>
                        <a:buNone/>
                      </a:pPr>
                      <a:r>
                        <a:rPr lang="en-US" sz="20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Starting Time: </a:t>
                      </a:r>
                    </a:p>
                  </a:txBody>
                  <a:tcPr marL="121933" marR="121933" marT="60967" marB="60967" anchor="ctr">
                    <a:solidFill>
                      <a:schemeClr val="bg2"/>
                    </a:solidFill>
                  </a:tcPr>
                </a:tc>
                <a:tc>
                  <a:txBody>
                    <a:bodyPr/>
                    <a:lstStyle/>
                    <a:p>
                      <a:pPr marL="0" marR="0" lvl="0" indent="0" algn="l" rtl="0">
                        <a:spcBef>
                          <a:spcPts val="0"/>
                        </a:spcBef>
                        <a:buSzPct val="25000"/>
                        <a:buNone/>
                      </a:pPr>
                      <a:r>
                        <a:rPr lang="en-US" sz="2000" b="1">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9:00 AM</a:t>
                      </a:r>
                    </a:p>
                  </a:txBody>
                  <a:tcPr marL="121933" marR="121933" marT="60967" marB="60967" anchor="ctr">
                    <a:solidFill>
                      <a:schemeClr val="bg2"/>
                    </a:solidFill>
                  </a:tcPr>
                </a:tc>
                <a:extLst>
                  <a:ext uri="{0D108BD9-81ED-4DB2-BD59-A6C34878D82A}">
                    <a16:rowId xmlns:a16="http://schemas.microsoft.com/office/drawing/2014/main" val="10002"/>
                  </a:ext>
                </a:extLst>
              </a:tr>
              <a:tr h="494467">
                <a:tc>
                  <a:txBody>
                    <a:bodyPr/>
                    <a:lstStyle/>
                    <a:p>
                      <a:pPr marL="0" marR="0" lvl="0" indent="0" algn="l" rtl="0">
                        <a:spcBef>
                          <a:spcPts val="0"/>
                        </a:spcBef>
                        <a:buSzPct val="25000"/>
                        <a:buNone/>
                      </a:pPr>
                      <a:r>
                        <a:rPr lang="en-US" sz="20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Stopping time: </a:t>
                      </a:r>
                    </a:p>
                  </a:txBody>
                  <a:tcPr marL="121933" marR="121933" marT="60967" marB="60967" anchor="ctr">
                    <a:solidFill>
                      <a:schemeClr val="bg2"/>
                    </a:solidFill>
                  </a:tcPr>
                </a:tc>
                <a:tc>
                  <a:txBody>
                    <a:bodyPr/>
                    <a:lstStyle/>
                    <a:p>
                      <a:pPr marL="0" marR="0" lvl="0" indent="0" algn="l" rtl="0">
                        <a:spcBef>
                          <a:spcPts val="0"/>
                        </a:spcBef>
                        <a:buSzPct val="25000"/>
                        <a:buNone/>
                      </a:pPr>
                      <a:r>
                        <a:rPr lang="en-US" sz="2000" b="1"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10:30 AM</a:t>
                      </a:r>
                    </a:p>
                  </a:txBody>
                  <a:tcPr marL="121933" marR="121933" marT="60967" marB="60967" anchor="ctr">
                    <a:solidFill>
                      <a:schemeClr val="bg2"/>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3628229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pPr lvl="0"/>
            <a:br>
              <a:rPr lang="en-US">
                <a:solidFill>
                  <a:schemeClr val="bg2"/>
                </a:solidFill>
              </a:rPr>
            </a:br>
            <a:r>
              <a:rPr lang="en-US" sz="4000" b="1">
                <a:ea typeface="Open Sans Light" panose="020B0306030504020204" pitchFamily="34" charset="0"/>
                <a:cs typeface="Open Sans Light" panose="020B0306030504020204" pitchFamily="34" charset="0"/>
              </a:rPr>
              <a:t>BIE Guidelines</a:t>
            </a:r>
            <a:br>
              <a:rPr lang="en-US">
                <a:solidFill>
                  <a:schemeClr val="bg2"/>
                </a:solidFill>
              </a:rPr>
            </a:br>
            <a:endParaRPr>
              <a:solidFill>
                <a:schemeClr val="tx2"/>
              </a:solidFill>
              <a:latin typeface="+mj-lt"/>
            </a:endParaRPr>
          </a:p>
        </p:txBody>
      </p:sp>
      <p:sp>
        <p:nvSpPr>
          <p:cNvPr id="3" name="Text Placeholder 2">
            <a:extLst>
              <a:ext uri="{FF2B5EF4-FFF2-40B4-BE49-F238E27FC236}">
                <a16:creationId xmlns:a16="http://schemas.microsoft.com/office/drawing/2014/main" id="{E728E605-7C98-48F9-B5A5-9F5B291A960A}"/>
              </a:ext>
            </a:extLst>
          </p:cNvPr>
          <p:cNvSpPr>
            <a:spLocks noGrp="1"/>
          </p:cNvSpPr>
          <p:nvPr>
            <p:ph sz="quarter" idx="16"/>
          </p:nvPr>
        </p:nvSpPr>
        <p:spPr/>
        <p:txBody>
          <a:bodyPr/>
          <a:lstStyle/>
          <a:p>
            <a:pPr marL="342900" indent="-342900">
              <a:buClr>
                <a:schemeClr val="tx1"/>
              </a:buClr>
              <a:buSzPct val="100000"/>
              <a:buFont typeface="Wingdings" panose="05000000000000000000" pitchFamily="2" charset="2"/>
              <a:buChar char="§"/>
            </a:pPr>
            <a:r>
              <a:rPr lang="en-US" sz="2400" dirty="0"/>
              <a:t>Paper-based tests (PBT) versus Computer-based tests (CBT): </a:t>
            </a:r>
          </a:p>
          <a:p>
            <a:pPr marL="800100" lvl="1" indent="-342900">
              <a:buClr>
                <a:schemeClr val="tx1"/>
              </a:buClr>
              <a:buSzPct val="100000"/>
              <a:buFont typeface="Wingdings" panose="05000000000000000000" pitchFamily="2" charset="2"/>
              <a:buChar char="§"/>
            </a:pPr>
            <a:r>
              <a:rPr lang="en-US" sz="2200" dirty="0"/>
              <a:t>The BIE will not order PBT for schools that have been identified to use the CBT. The BIE encourages schools use CBT if they have the technical capability to do so. </a:t>
            </a:r>
          </a:p>
          <a:p>
            <a:pPr marL="800100" lvl="1" indent="-342900">
              <a:buClr>
                <a:schemeClr val="tx1"/>
              </a:buClr>
              <a:buSzPct val="100000"/>
              <a:buFont typeface="Wingdings" panose="05000000000000000000" pitchFamily="2" charset="2"/>
              <a:buChar char="§"/>
            </a:pPr>
            <a:r>
              <a:rPr lang="en-US" sz="2200" dirty="0"/>
              <a:t>Exception would be for students needing paper as an accommodation for IEP or 504. Contact the BIE if you have further questions.</a:t>
            </a:r>
          </a:p>
          <a:p>
            <a:pPr marL="342900" indent="-342900">
              <a:buClr>
                <a:schemeClr val="tx1"/>
              </a:buClr>
              <a:buSzPct val="100000"/>
              <a:buFont typeface="Wingdings" panose="05000000000000000000" pitchFamily="2" charset="2"/>
              <a:buChar char="§"/>
            </a:pPr>
            <a:r>
              <a:rPr lang="en-US" sz="2400" u="sng" dirty="0"/>
              <a:t>Participation</a:t>
            </a:r>
            <a:r>
              <a:rPr lang="en-US" sz="2400" dirty="0"/>
              <a:t> – All students in grades 3-8 and 11 will take the Spring ELA and Math Assessment per ESSA. </a:t>
            </a:r>
          </a:p>
          <a:p>
            <a:pPr marL="342900" indent="-342900">
              <a:buClr>
                <a:schemeClr val="tx1"/>
              </a:buClr>
              <a:buSzPct val="100000"/>
              <a:buFont typeface="Wingdings" panose="05000000000000000000" pitchFamily="2" charset="2"/>
              <a:buChar char="§"/>
            </a:pPr>
            <a:r>
              <a:rPr lang="en-US" sz="2400" u="sng" dirty="0"/>
              <a:t>No Remote Testing</a:t>
            </a:r>
            <a:r>
              <a:rPr lang="en-US" sz="2400" dirty="0"/>
              <a:t> – If students are learning remotely and a school is not able to test students securely, contact BIE for guidance. Paper-based tests cannot be sent home.</a:t>
            </a:r>
          </a:p>
          <a:p>
            <a:pPr marL="838179" lvl="1" indent="0">
              <a:buClr>
                <a:schemeClr val="bg2"/>
              </a:buClr>
              <a:buSzPct val="100000"/>
              <a:buNone/>
            </a:pPr>
            <a:endParaRPr lang="en-US" dirty="0">
              <a:solidFill>
                <a:schemeClr val="tx2"/>
              </a:solidFill>
            </a:endParaRPr>
          </a:p>
          <a:p>
            <a:endParaRPr lang="en-US" dirty="0"/>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11</a:t>
            </a:fld>
            <a:endParaRPr kern="0"/>
          </a:p>
        </p:txBody>
      </p:sp>
    </p:spTree>
    <p:extLst>
      <p:ext uri="{BB962C8B-B14F-4D97-AF65-F5344CB8AC3E}">
        <p14:creationId xmlns:p14="http://schemas.microsoft.com/office/powerpoint/2010/main" val="77973234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a:solidFill>
                  <a:schemeClr val="tx2"/>
                </a:solidFill>
                <a:latin typeface="+mj-lt"/>
              </a:rPr>
            </a:br>
            <a:r>
              <a:rPr lang="en-US" sz="4000" b="1">
                <a:ea typeface="Open Sans Light" panose="020B0306030504020204" pitchFamily="34" charset="0"/>
                <a:cs typeface="Open Sans Light" panose="020B0306030504020204" pitchFamily="34" charset="0"/>
              </a:rPr>
              <a:t>Testing Room Configuration</a:t>
            </a:r>
            <a:br>
              <a:rPr lang="en-US">
                <a:solidFill>
                  <a:schemeClr val="tx2"/>
                </a:solidFill>
                <a:latin typeface="+mj-lt"/>
              </a:rPr>
            </a:br>
            <a:endParaRPr>
              <a:solidFill>
                <a:schemeClr val="tx2"/>
              </a:solidFill>
              <a:latin typeface="+mj-lt"/>
            </a:endParaRPr>
          </a:p>
        </p:txBody>
      </p:sp>
      <p:sp>
        <p:nvSpPr>
          <p:cNvPr id="2" name="Content Placeholder 1">
            <a:extLst>
              <a:ext uri="{FF2B5EF4-FFF2-40B4-BE49-F238E27FC236}">
                <a16:creationId xmlns:a16="http://schemas.microsoft.com/office/drawing/2014/main" id="{676C332A-8857-4D0D-9D0D-AFD9DABA460C}"/>
              </a:ext>
            </a:extLst>
          </p:cNvPr>
          <p:cNvSpPr>
            <a:spLocks noGrp="1"/>
          </p:cNvSpPr>
          <p:nvPr>
            <p:ph sz="quarter" idx="16"/>
          </p:nvPr>
        </p:nvSpPr>
        <p:spPr/>
        <p:txBody>
          <a:bodyPr/>
          <a:lstStyle/>
          <a:p>
            <a:pPr marL="342900" indent="-342900">
              <a:buFont typeface="Wingdings" panose="05000000000000000000" pitchFamily="2" charset="2"/>
              <a:buChar char="§"/>
            </a:pPr>
            <a:r>
              <a:rPr lang="en-US" sz="2200" dirty="0"/>
              <a:t>Students should not be able to see each other’s work from a normal testing position.</a:t>
            </a:r>
          </a:p>
          <a:p>
            <a:pPr marL="342900" indent="-342900">
              <a:buFont typeface="Wingdings" panose="05000000000000000000" pitchFamily="2" charset="2"/>
              <a:buChar char="§"/>
            </a:pPr>
            <a:r>
              <a:rPr lang="en-US" sz="2200" dirty="0"/>
              <a:t>Consider the following seating configurations to maintain test security: </a:t>
            </a:r>
          </a:p>
          <a:p>
            <a:pPr marL="800100" lvl="1" indent="-342900">
              <a:buFont typeface="Wingdings" panose="05000000000000000000" pitchFamily="2" charset="2"/>
              <a:buChar char="§"/>
            </a:pPr>
            <a:r>
              <a:rPr lang="en-US" sz="2000" dirty="0"/>
              <a:t>Seat students in every other seat (useful in a computer lab setup).</a:t>
            </a:r>
          </a:p>
          <a:p>
            <a:pPr marL="800100" lvl="1" indent="-342900">
              <a:buFont typeface="Wingdings" panose="05000000000000000000" pitchFamily="2" charset="2"/>
              <a:buChar char="§"/>
            </a:pPr>
            <a:r>
              <a:rPr lang="en-US" sz="2000" dirty="0"/>
              <a:t>Arrange monitors back-to-back.</a:t>
            </a:r>
          </a:p>
          <a:p>
            <a:pPr marL="800100" lvl="1" indent="-342900">
              <a:buFont typeface="Wingdings" panose="05000000000000000000" pitchFamily="2" charset="2"/>
              <a:buChar char="§"/>
            </a:pPr>
            <a:r>
              <a:rPr lang="en-US" sz="2000" dirty="0"/>
              <a:t>Seat students back-to-back.</a:t>
            </a:r>
          </a:p>
          <a:p>
            <a:pPr marL="800100" lvl="1" indent="-342900">
              <a:buFont typeface="Wingdings" panose="05000000000000000000" pitchFamily="2" charset="2"/>
              <a:buChar char="§"/>
            </a:pPr>
            <a:r>
              <a:rPr lang="en-US" sz="2000" dirty="0"/>
              <a:t>Seat students in a semicircle (useful for schools using laptops).</a:t>
            </a:r>
          </a:p>
          <a:p>
            <a:pPr marL="800100" lvl="1" indent="-342900">
              <a:buFont typeface="Wingdings" panose="05000000000000000000" pitchFamily="2" charset="2"/>
              <a:buChar char="§"/>
            </a:pPr>
            <a:r>
              <a:rPr lang="en-US" sz="2000" dirty="0"/>
              <a:t>Seat students in widely spaced rows or in every other row (appropriate for a classroom setup).</a:t>
            </a:r>
          </a:p>
          <a:p>
            <a:pPr marL="342900" indent="-342900">
              <a:buFont typeface="Wingdings" panose="05000000000000000000" pitchFamily="2" charset="2"/>
              <a:buChar char="§"/>
            </a:pPr>
            <a:r>
              <a:rPr lang="en-US" sz="2200" dirty="0"/>
              <a:t>Dividing screens or other privacy materials may be used if students cannot be placed far enough away from each other.</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110</a:t>
            </a:fld>
            <a:endParaRPr kern="0"/>
          </a:p>
        </p:txBody>
      </p:sp>
    </p:spTree>
    <p:extLst>
      <p:ext uri="{BB962C8B-B14F-4D97-AF65-F5344CB8AC3E}">
        <p14:creationId xmlns:p14="http://schemas.microsoft.com/office/powerpoint/2010/main" val="200519335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a:solidFill>
                  <a:schemeClr val="tx2"/>
                </a:solidFill>
                <a:latin typeface="+mj-lt"/>
              </a:rPr>
            </a:br>
            <a:r>
              <a:rPr lang="en-US" sz="4000" b="1">
                <a:ea typeface="Open Sans Light" panose="020B0306030504020204" pitchFamily="34" charset="0"/>
                <a:cs typeface="Open Sans Light" panose="020B0306030504020204" pitchFamily="34" charset="0"/>
              </a:rPr>
              <a:t>Headphones for Computer-based Testing</a:t>
            </a:r>
            <a:br>
              <a:rPr lang="en-US">
                <a:solidFill>
                  <a:schemeClr val="tx2"/>
                </a:solidFill>
                <a:latin typeface="+mj-lt"/>
              </a:rPr>
            </a:br>
            <a:endParaRPr>
              <a:solidFill>
                <a:schemeClr val="tx2"/>
              </a:solidFill>
              <a:latin typeface="+mj-lt"/>
            </a:endParaRPr>
          </a:p>
        </p:txBody>
      </p:sp>
      <p:sp>
        <p:nvSpPr>
          <p:cNvPr id="2" name="Content Placeholder 1">
            <a:extLst>
              <a:ext uri="{FF2B5EF4-FFF2-40B4-BE49-F238E27FC236}">
                <a16:creationId xmlns:a16="http://schemas.microsoft.com/office/drawing/2014/main" id="{CFF0D44B-B19C-4816-8C4D-91A7B70042EA}"/>
              </a:ext>
            </a:extLst>
          </p:cNvPr>
          <p:cNvSpPr>
            <a:spLocks noGrp="1"/>
          </p:cNvSpPr>
          <p:nvPr>
            <p:ph sz="quarter" idx="16"/>
          </p:nvPr>
        </p:nvSpPr>
        <p:spPr/>
        <p:txBody>
          <a:bodyPr/>
          <a:lstStyle/>
          <a:p>
            <a:r>
              <a:rPr lang="en-US" sz="2200" b="1" dirty="0"/>
              <a:t>ELA</a:t>
            </a:r>
          </a:p>
          <a:p>
            <a:pPr marL="342900" indent="-342900">
              <a:buFont typeface="Wingdings" panose="05000000000000000000" pitchFamily="2" charset="2"/>
              <a:buChar char="§"/>
            </a:pPr>
            <a:r>
              <a:rPr lang="en-US" sz="2000" dirty="0"/>
              <a:t>All students must have headphones for all units. </a:t>
            </a:r>
          </a:p>
          <a:p>
            <a:pPr marL="800100" lvl="1" indent="-342900">
              <a:buFont typeface="Wingdings" panose="05000000000000000000" pitchFamily="2" charset="2"/>
              <a:buChar char="§"/>
            </a:pPr>
            <a:r>
              <a:rPr lang="en-US" sz="1800" dirty="0"/>
              <a:t>Not every unit has sound, but one unit for each student will. </a:t>
            </a:r>
          </a:p>
          <a:p>
            <a:pPr marL="800100" lvl="1" indent="-342900">
              <a:buFont typeface="Wingdings" panose="05000000000000000000" pitchFamily="2" charset="2"/>
              <a:buChar char="§"/>
            </a:pPr>
            <a:r>
              <a:rPr lang="en-US" sz="1800" dirty="0"/>
              <a:t>Students should be prepared follow directions and adjust sound for each unit. </a:t>
            </a:r>
            <a:endParaRPr lang="en-US" sz="2000" dirty="0"/>
          </a:p>
          <a:p>
            <a:r>
              <a:rPr lang="en-US" sz="2200" b="1" dirty="0"/>
              <a:t>Text-to-Speech for ELA &amp; Math</a:t>
            </a:r>
          </a:p>
          <a:p>
            <a:pPr marL="342900" indent="-342900">
              <a:buFont typeface="Wingdings" panose="05000000000000000000" pitchFamily="2" charset="2"/>
              <a:buChar char="§"/>
            </a:pPr>
            <a:r>
              <a:rPr lang="en-US" sz="2000" dirty="0"/>
              <a:t>To be in a testing room with other students, headphones must be worn.</a:t>
            </a:r>
          </a:p>
          <a:p>
            <a:pPr marL="342900" indent="-342900">
              <a:buFont typeface="Wingdings" panose="05000000000000000000" pitchFamily="2" charset="2"/>
              <a:buChar char="§"/>
            </a:pPr>
            <a:r>
              <a:rPr lang="en-US" sz="2000" dirty="0"/>
              <a:t>Students must be tested separately if they are not able to wear headphones. </a:t>
            </a:r>
          </a:p>
          <a:p>
            <a:r>
              <a:rPr lang="en-US" sz="2200" b="1" dirty="0"/>
              <a:t>Math</a:t>
            </a:r>
            <a:endParaRPr lang="en-US" sz="2200" dirty="0"/>
          </a:p>
          <a:p>
            <a:pPr marL="342900" indent="-342900">
              <a:buFont typeface="Wingdings" panose="05000000000000000000" pitchFamily="2" charset="2"/>
              <a:buChar char="§"/>
            </a:pPr>
            <a:r>
              <a:rPr lang="en-US" sz="2000" dirty="0"/>
              <a:t>Does not contain audio, unless text-to-speech is used.</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111</a:t>
            </a:fld>
            <a:endParaRPr kern="0"/>
          </a:p>
        </p:txBody>
      </p:sp>
    </p:spTree>
    <p:extLst>
      <p:ext uri="{BB962C8B-B14F-4D97-AF65-F5344CB8AC3E}">
        <p14:creationId xmlns:p14="http://schemas.microsoft.com/office/powerpoint/2010/main" val="172426978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a:solidFill>
                  <a:schemeClr val="tx2"/>
                </a:solidFill>
                <a:latin typeface="+mj-lt"/>
              </a:rPr>
            </a:br>
            <a:r>
              <a:rPr lang="en-US" sz="4000" b="1">
                <a:ea typeface="Open Sans Light" panose="020B0306030504020204" pitchFamily="34" charset="0"/>
                <a:cs typeface="Open Sans Light" panose="020B0306030504020204" pitchFamily="34" charset="0"/>
              </a:rPr>
              <a:t>Unauthorized Visitors &amp; the Media</a:t>
            </a:r>
            <a:br>
              <a:rPr lang="en-US">
                <a:solidFill>
                  <a:schemeClr val="tx2"/>
                </a:solidFill>
                <a:latin typeface="+mj-lt"/>
              </a:rPr>
            </a:br>
            <a:endParaRPr>
              <a:solidFill>
                <a:schemeClr val="tx2"/>
              </a:solidFill>
              <a:latin typeface="+mj-lt"/>
            </a:endParaRPr>
          </a:p>
        </p:txBody>
      </p:sp>
      <p:sp>
        <p:nvSpPr>
          <p:cNvPr id="2" name="Content Placeholder 1">
            <a:extLst>
              <a:ext uri="{FF2B5EF4-FFF2-40B4-BE49-F238E27FC236}">
                <a16:creationId xmlns:a16="http://schemas.microsoft.com/office/drawing/2014/main" id="{D5E7DE0C-D7D9-4B58-A10D-544147E9F169}"/>
              </a:ext>
            </a:extLst>
          </p:cNvPr>
          <p:cNvSpPr>
            <a:spLocks noGrp="1"/>
          </p:cNvSpPr>
          <p:nvPr>
            <p:ph sz="quarter" idx="16"/>
          </p:nvPr>
        </p:nvSpPr>
        <p:spPr/>
        <p:txBody>
          <a:bodyPr/>
          <a:lstStyle/>
          <a:p>
            <a:pPr marL="285750" indent="-285750">
              <a:buFont typeface="Wingdings" panose="05000000000000000000" pitchFamily="2" charset="2"/>
              <a:buChar char="§"/>
            </a:pPr>
            <a:r>
              <a:rPr lang="en-US" sz="2600" dirty="0"/>
              <a:t>Only students, Test Administrators/proctors, and authorized school, district, state personnel, or state-sanctioned test monitors may be in testing areas during administration.</a:t>
            </a:r>
          </a:p>
          <a:p>
            <a:pPr marL="285750" indent="-285750">
              <a:buFont typeface="Wingdings" panose="05000000000000000000" pitchFamily="2" charset="2"/>
              <a:buChar char="§"/>
            </a:pPr>
            <a:r>
              <a:rPr lang="en-US" sz="2600" dirty="0"/>
              <a:t>Media are not allowed to have access to the tests before, during, or after test administration, or take pictures or video of testing materials or testing students.</a:t>
            </a:r>
          </a:p>
          <a:p>
            <a:pPr marL="285750" indent="-285750">
              <a:buFont typeface="Wingdings" panose="05000000000000000000" pitchFamily="2" charset="2"/>
              <a:buChar char="§"/>
            </a:pPr>
            <a:r>
              <a:rPr lang="en-US" sz="2600" dirty="0"/>
              <a:t>Parents are not allowed in the testing room with their child. </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112</a:t>
            </a:fld>
            <a:endParaRPr kern="0"/>
          </a:p>
        </p:txBody>
      </p:sp>
    </p:spTree>
    <p:extLst>
      <p:ext uri="{BB962C8B-B14F-4D97-AF65-F5344CB8AC3E}">
        <p14:creationId xmlns:p14="http://schemas.microsoft.com/office/powerpoint/2010/main" val="195767488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dirty="0">
                <a:solidFill>
                  <a:schemeClr val="tx2"/>
                </a:solidFill>
                <a:latin typeface="+mj-lt"/>
              </a:rPr>
            </a:br>
            <a:r>
              <a:rPr lang="en-US" sz="4000" b="1" dirty="0">
                <a:ea typeface="Open Sans Light" panose="020B0306030504020204" pitchFamily="34" charset="0"/>
                <a:cs typeface="Open Sans Light" panose="020B0306030504020204" pitchFamily="34" charset="0"/>
              </a:rPr>
              <a:t>Test Coordinator Tasks</a:t>
            </a:r>
            <a:br>
              <a:rPr lang="en-US" dirty="0">
                <a:solidFill>
                  <a:schemeClr val="tx2"/>
                </a:solidFill>
                <a:latin typeface="+mj-lt"/>
              </a:rPr>
            </a:br>
            <a:endParaRPr dirty="0">
              <a:solidFill>
                <a:schemeClr val="tx2"/>
              </a:solidFill>
              <a:latin typeface="+mj-lt"/>
            </a:endParaRPr>
          </a:p>
        </p:txBody>
      </p:sp>
      <p:sp>
        <p:nvSpPr>
          <p:cNvPr id="2" name="Content Placeholder 1">
            <a:extLst>
              <a:ext uri="{FF2B5EF4-FFF2-40B4-BE49-F238E27FC236}">
                <a16:creationId xmlns:a16="http://schemas.microsoft.com/office/drawing/2014/main" id="{41B5469F-64E5-4501-82CB-582641B2F465}"/>
              </a:ext>
            </a:extLst>
          </p:cNvPr>
          <p:cNvSpPr>
            <a:spLocks noGrp="1"/>
          </p:cNvSpPr>
          <p:nvPr>
            <p:ph sz="quarter" idx="16"/>
          </p:nvPr>
        </p:nvSpPr>
        <p:spPr/>
        <p:txBody>
          <a:bodyPr/>
          <a:lstStyle/>
          <a:p>
            <a:r>
              <a:rPr lang="en-US" sz="2600" b="1" dirty="0"/>
              <a:t>Complete the Day of Testing Checklist</a:t>
            </a:r>
          </a:p>
          <a:p>
            <a:pPr marL="342900" indent="-342900">
              <a:buFont typeface="Wingdings" panose="05000000000000000000" pitchFamily="2" charset="2"/>
              <a:buChar char="§"/>
            </a:pPr>
            <a:r>
              <a:rPr lang="en-US" sz="2400" dirty="0"/>
              <a:t>Distribute test materials. </a:t>
            </a:r>
          </a:p>
          <a:p>
            <a:pPr marL="342900" indent="-342900">
              <a:buFont typeface="Wingdings" panose="05000000000000000000" pitchFamily="2" charset="2"/>
              <a:buChar char="§"/>
            </a:pPr>
            <a:r>
              <a:rPr lang="en-US" sz="2400" dirty="0"/>
              <a:t>Ensure Test Administrators have a computer device to administer the test.</a:t>
            </a:r>
          </a:p>
          <a:p>
            <a:pPr marL="342900" indent="-342900">
              <a:buFont typeface="Wingdings" panose="05000000000000000000" pitchFamily="2" charset="2"/>
              <a:buChar char="§"/>
            </a:pPr>
            <a:r>
              <a:rPr lang="en-US" sz="2400" dirty="0"/>
              <a:t>Monitor test activity.</a:t>
            </a:r>
          </a:p>
          <a:p>
            <a:pPr marL="342900" indent="-342900">
              <a:buFont typeface="Wingdings" panose="05000000000000000000" pitchFamily="2" charset="2"/>
              <a:buChar char="§"/>
            </a:pPr>
            <a:r>
              <a:rPr lang="en-US" sz="2400" dirty="0"/>
              <a:t>Be available to Test Administrators.</a:t>
            </a:r>
          </a:p>
          <a:p>
            <a:pPr marL="342900" indent="-342900">
              <a:buFont typeface="Wingdings" panose="05000000000000000000" pitchFamily="2" charset="2"/>
              <a:buChar char="§"/>
            </a:pPr>
            <a:r>
              <a:rPr lang="en-US" sz="2400" dirty="0"/>
              <a:t>Collect materials from Test Administrators after each test, as needed.</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113</a:t>
            </a:fld>
            <a:endParaRPr kern="0"/>
          </a:p>
        </p:txBody>
      </p:sp>
    </p:spTree>
    <p:extLst>
      <p:ext uri="{BB962C8B-B14F-4D97-AF65-F5344CB8AC3E}">
        <p14:creationId xmlns:p14="http://schemas.microsoft.com/office/powerpoint/2010/main" val="257264736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dirty="0">
                <a:solidFill>
                  <a:schemeClr val="tx2"/>
                </a:solidFill>
                <a:latin typeface="+mj-lt"/>
              </a:rPr>
            </a:br>
            <a:r>
              <a:rPr lang="en-US" sz="4000" b="1" dirty="0">
                <a:ea typeface="Open Sans Light" panose="020B0306030504020204" pitchFamily="34" charset="0"/>
                <a:cs typeface="Open Sans Light" panose="020B0306030504020204" pitchFamily="34" charset="0"/>
              </a:rPr>
              <a:t>Test Administrator Tasks</a:t>
            </a:r>
            <a:br>
              <a:rPr lang="en-US" dirty="0">
                <a:solidFill>
                  <a:schemeClr val="tx2"/>
                </a:solidFill>
                <a:latin typeface="+mj-lt"/>
              </a:rPr>
            </a:br>
            <a:endParaRPr dirty="0">
              <a:solidFill>
                <a:schemeClr val="tx2"/>
              </a:solidFill>
              <a:latin typeface="+mj-lt"/>
            </a:endParaRPr>
          </a:p>
        </p:txBody>
      </p:sp>
      <p:sp>
        <p:nvSpPr>
          <p:cNvPr id="2" name="Content Placeholder 1">
            <a:extLst>
              <a:ext uri="{FF2B5EF4-FFF2-40B4-BE49-F238E27FC236}">
                <a16:creationId xmlns:a16="http://schemas.microsoft.com/office/drawing/2014/main" id="{56A2D9ED-2349-4B2F-8BEE-995D3964D762}"/>
              </a:ext>
            </a:extLst>
          </p:cNvPr>
          <p:cNvSpPr>
            <a:spLocks noGrp="1"/>
          </p:cNvSpPr>
          <p:nvPr>
            <p:ph sz="quarter" idx="16"/>
          </p:nvPr>
        </p:nvSpPr>
        <p:spPr/>
        <p:txBody>
          <a:bodyPr/>
          <a:lstStyle/>
          <a:p>
            <a:r>
              <a:rPr lang="en-US" sz="2200" b="1" dirty="0"/>
              <a:t>Before Testing</a:t>
            </a:r>
          </a:p>
          <a:p>
            <a:pPr marL="285750" indent="-285750">
              <a:buFont typeface="Wingdings" panose="05000000000000000000" pitchFamily="2" charset="2"/>
              <a:buChar char="§"/>
            </a:pPr>
            <a:r>
              <a:rPr lang="en-US" sz="2000" dirty="0"/>
              <a:t>Prepare the test environment and situate the students.</a:t>
            </a:r>
          </a:p>
          <a:p>
            <a:pPr marL="285750" indent="-285750">
              <a:buFont typeface="Wingdings" panose="05000000000000000000" pitchFamily="2" charset="2"/>
              <a:buChar char="§"/>
            </a:pPr>
            <a:r>
              <a:rPr lang="en-US" sz="2000" dirty="0"/>
              <a:t>Follow directions and read the script in the Test Administrator Manual (TAM) to initiate the test session.</a:t>
            </a:r>
          </a:p>
          <a:p>
            <a:pPr marL="285750" indent="-285750">
              <a:buFont typeface="Wingdings" panose="05000000000000000000" pitchFamily="2" charset="2"/>
              <a:buChar char="§"/>
            </a:pPr>
            <a:r>
              <a:rPr lang="en-US" sz="2000" dirty="0"/>
              <a:t>Hand out student test tickets and scratch paper when directed (by the TAM script).</a:t>
            </a:r>
          </a:p>
          <a:p>
            <a:pPr marL="285750" indent="-285750">
              <a:buFont typeface="Wingdings" panose="05000000000000000000" pitchFamily="2" charset="2"/>
              <a:buChar char="§"/>
            </a:pPr>
            <a:r>
              <a:rPr lang="en-US" sz="2000" dirty="0"/>
              <a:t>Assist students in logging into TestNav.</a:t>
            </a:r>
          </a:p>
          <a:p>
            <a:r>
              <a:rPr lang="en-US" sz="2200" b="1" dirty="0"/>
              <a:t>After Testing</a:t>
            </a:r>
          </a:p>
          <a:p>
            <a:pPr marL="285750" indent="-285750">
              <a:buFont typeface="Wingdings" panose="05000000000000000000" pitchFamily="2" charset="2"/>
              <a:buChar char="§"/>
            </a:pPr>
            <a:r>
              <a:rPr lang="en-US" sz="2000" dirty="0"/>
              <a:t>Collect student testing tickets and scratch paper.</a:t>
            </a:r>
          </a:p>
          <a:p>
            <a:pPr marL="285750" indent="-285750">
              <a:buFont typeface="Wingdings" panose="05000000000000000000" pitchFamily="2" charset="2"/>
              <a:buChar char="§"/>
            </a:pPr>
            <a:r>
              <a:rPr lang="en-US" sz="2000" dirty="0"/>
              <a:t>Confirm students have logged out of TestNav.</a:t>
            </a:r>
          </a:p>
          <a:p>
            <a:pPr marL="285750" indent="-285750">
              <a:buFont typeface="Wingdings" panose="05000000000000000000" pitchFamily="2" charset="2"/>
              <a:buChar char="§"/>
            </a:pPr>
            <a:r>
              <a:rPr lang="en-US" sz="2000" dirty="0"/>
              <a:t>Confirm ALL tests are in a</a:t>
            </a:r>
            <a:r>
              <a:rPr lang="en-US" sz="2000" b="1" dirty="0"/>
              <a:t> </a:t>
            </a:r>
            <a:r>
              <a:rPr lang="en-US" sz="2000" dirty="0"/>
              <a:t>Submitted</a:t>
            </a:r>
            <a:r>
              <a:rPr lang="en-US" sz="2000" b="1" dirty="0"/>
              <a:t> </a:t>
            </a:r>
            <a:r>
              <a:rPr lang="en-US" sz="2000" dirty="0"/>
              <a:t>status after final day of testing.</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114</a:t>
            </a:fld>
            <a:endParaRPr kern="0"/>
          </a:p>
        </p:txBody>
      </p:sp>
    </p:spTree>
    <p:extLst>
      <p:ext uri="{BB962C8B-B14F-4D97-AF65-F5344CB8AC3E}">
        <p14:creationId xmlns:p14="http://schemas.microsoft.com/office/powerpoint/2010/main" val="44509334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dirty="0">
                <a:solidFill>
                  <a:schemeClr val="tx2"/>
                </a:solidFill>
                <a:latin typeface="+mj-lt"/>
              </a:rPr>
            </a:br>
            <a:r>
              <a:rPr lang="en-US" sz="4000" b="1" dirty="0">
                <a:ea typeface="Open Sans Light" panose="020B0306030504020204" pitchFamily="34" charset="0"/>
                <a:cs typeface="Open Sans Light" panose="020B0306030504020204" pitchFamily="34" charset="0"/>
              </a:rPr>
              <a:t>Active Monitoring</a:t>
            </a:r>
            <a:br>
              <a:rPr lang="en-US" dirty="0">
                <a:solidFill>
                  <a:schemeClr val="tx2"/>
                </a:solidFill>
                <a:latin typeface="+mj-lt"/>
              </a:rPr>
            </a:br>
            <a:endParaRPr dirty="0">
              <a:solidFill>
                <a:schemeClr val="tx2"/>
              </a:solidFill>
              <a:latin typeface="+mj-lt"/>
            </a:endParaRPr>
          </a:p>
        </p:txBody>
      </p:sp>
      <p:sp>
        <p:nvSpPr>
          <p:cNvPr id="4" name="Content Placeholder 3">
            <a:extLst>
              <a:ext uri="{FF2B5EF4-FFF2-40B4-BE49-F238E27FC236}">
                <a16:creationId xmlns:a16="http://schemas.microsoft.com/office/drawing/2014/main" id="{8A68F5D8-356D-4465-AD1C-FFA3391128A1}"/>
              </a:ext>
            </a:extLst>
          </p:cNvPr>
          <p:cNvSpPr>
            <a:spLocks noGrp="1"/>
          </p:cNvSpPr>
          <p:nvPr>
            <p:ph sz="quarter" idx="18"/>
          </p:nvPr>
        </p:nvSpPr>
        <p:spPr/>
        <p:txBody>
          <a:bodyPr/>
          <a:lstStyle/>
          <a:p>
            <a:r>
              <a:rPr lang="en-US" sz="2400" b="1" dirty="0"/>
              <a:t>Test Administrators </a:t>
            </a:r>
            <a:r>
              <a:rPr lang="en-US" sz="2400" b="1" u="sng" dirty="0">
                <a:solidFill>
                  <a:srgbClr val="FF0000"/>
                </a:solidFill>
              </a:rPr>
              <a:t>MAY NOT</a:t>
            </a:r>
            <a:r>
              <a:rPr lang="en-US" sz="2400" b="1" dirty="0"/>
              <a:t>:</a:t>
            </a:r>
          </a:p>
          <a:p>
            <a:pPr marL="342900" indent="-342900">
              <a:buFont typeface="Wingdings" panose="05000000000000000000" pitchFamily="2" charset="2"/>
              <a:buChar char="§"/>
            </a:pPr>
            <a:r>
              <a:rPr lang="en-US" sz="2200" dirty="0"/>
              <a:t>Provide feedback or clarify test questions.</a:t>
            </a:r>
          </a:p>
          <a:p>
            <a:pPr marL="342900" indent="-342900">
              <a:buFont typeface="Wingdings" panose="05000000000000000000" pitchFamily="2" charset="2"/>
              <a:buChar char="§"/>
            </a:pPr>
            <a:r>
              <a:rPr lang="en-US" sz="2200" dirty="0"/>
              <a:t>Answer content related questions.</a:t>
            </a:r>
          </a:p>
          <a:p>
            <a:pPr marL="342900" indent="-342900">
              <a:buFont typeface="Wingdings" panose="05000000000000000000" pitchFamily="2" charset="2"/>
              <a:buChar char="§"/>
            </a:pPr>
            <a:r>
              <a:rPr lang="en-US" sz="2200" dirty="0"/>
              <a:t>Interact with students in any way that would impact student responses.</a:t>
            </a:r>
          </a:p>
        </p:txBody>
      </p:sp>
      <p:sp>
        <p:nvSpPr>
          <p:cNvPr id="2" name="Content Placeholder 1">
            <a:extLst>
              <a:ext uri="{FF2B5EF4-FFF2-40B4-BE49-F238E27FC236}">
                <a16:creationId xmlns:a16="http://schemas.microsoft.com/office/drawing/2014/main" id="{C2CB319B-8591-481D-B7B5-29217167B799}"/>
              </a:ext>
            </a:extLst>
          </p:cNvPr>
          <p:cNvSpPr>
            <a:spLocks noGrp="1"/>
          </p:cNvSpPr>
          <p:nvPr>
            <p:ph sz="quarter" idx="17"/>
          </p:nvPr>
        </p:nvSpPr>
        <p:spPr/>
        <p:txBody>
          <a:bodyPr/>
          <a:lstStyle/>
          <a:p>
            <a:r>
              <a:rPr lang="en-US" sz="2400" b="1" dirty="0"/>
              <a:t>Test Administrators/Teachers should:</a:t>
            </a:r>
          </a:p>
          <a:p>
            <a:pPr marL="285750" indent="-285750">
              <a:buFont typeface="Wingdings" panose="05000000000000000000" pitchFamily="2" charset="2"/>
              <a:buChar char="§"/>
            </a:pPr>
            <a:r>
              <a:rPr lang="en-US" sz="2200" dirty="0"/>
              <a:t>Ensure students have all necessary materials for each test.</a:t>
            </a:r>
          </a:p>
          <a:p>
            <a:pPr marL="285750" indent="-285750">
              <a:buFont typeface="Wingdings" panose="05000000000000000000" pitchFamily="2" charset="2"/>
              <a:buChar char="§"/>
            </a:pPr>
            <a:r>
              <a:rPr lang="en-US" sz="2200" dirty="0"/>
              <a:t>Follow test administration scripts exactly as written.</a:t>
            </a:r>
          </a:p>
          <a:p>
            <a:pPr marL="285750" indent="-285750">
              <a:buFont typeface="Wingdings" panose="05000000000000000000" pitchFamily="2" charset="2"/>
              <a:buChar char="§"/>
            </a:pPr>
            <a:r>
              <a:rPr lang="en-US" sz="2200" dirty="0"/>
              <a:t>Move throughout the room during testing to ensure students are on task.</a:t>
            </a:r>
          </a:p>
        </p:txBody>
      </p:sp>
      <p:sp>
        <p:nvSpPr>
          <p:cNvPr id="1176" name="Google Shape;1176;p179"/>
          <p:cNvSpPr txBox="1">
            <a:spLocks noGrp="1"/>
          </p:cNvSpPr>
          <p:nvPr>
            <p:ph type="sldNum" sz="quarter" idx="16"/>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115</a:t>
            </a:fld>
            <a:endParaRPr kern="0"/>
          </a:p>
        </p:txBody>
      </p:sp>
    </p:spTree>
    <p:extLst>
      <p:ext uri="{BB962C8B-B14F-4D97-AF65-F5344CB8AC3E}">
        <p14:creationId xmlns:p14="http://schemas.microsoft.com/office/powerpoint/2010/main" val="4097335063"/>
      </p:ext>
    </p:extLst>
  </p:cSld>
  <p:clrMapOvr>
    <a:masterClrMapping/>
  </p:clrMapOvr>
  <p:transition spd="slow"/>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a:solidFill>
                  <a:schemeClr val="tx2"/>
                </a:solidFill>
                <a:latin typeface="+mj-lt"/>
              </a:rPr>
            </a:br>
            <a:r>
              <a:rPr lang="en-US" sz="4000" b="1">
                <a:ea typeface="Open Sans Light" panose="020B0306030504020204" pitchFamily="34" charset="0"/>
                <a:cs typeface="Open Sans Light" panose="020B0306030504020204" pitchFamily="34" charset="0"/>
              </a:rPr>
              <a:t>Testing Exceptions &amp; Security Breaches</a:t>
            </a:r>
            <a:br>
              <a:rPr lang="en-US">
                <a:solidFill>
                  <a:schemeClr val="tx2"/>
                </a:solidFill>
                <a:latin typeface="+mj-lt"/>
              </a:rPr>
            </a:br>
            <a:endParaRPr>
              <a:solidFill>
                <a:schemeClr val="tx2"/>
              </a:solidFill>
              <a:latin typeface="+mj-lt"/>
            </a:endParaRPr>
          </a:p>
        </p:txBody>
      </p:sp>
      <p:sp>
        <p:nvSpPr>
          <p:cNvPr id="3" name="Content Placeholder 2">
            <a:extLst>
              <a:ext uri="{FF2B5EF4-FFF2-40B4-BE49-F238E27FC236}">
                <a16:creationId xmlns:a16="http://schemas.microsoft.com/office/drawing/2014/main" id="{5AC9D69B-5901-47A1-BD37-BCE3C4BE6085}"/>
              </a:ext>
            </a:extLst>
          </p:cNvPr>
          <p:cNvSpPr>
            <a:spLocks noGrp="1"/>
          </p:cNvSpPr>
          <p:nvPr>
            <p:ph sz="quarter" idx="16"/>
          </p:nvPr>
        </p:nvSpPr>
        <p:spPr/>
        <p:txBody>
          <a:bodyPr/>
          <a:lstStyle/>
          <a:p>
            <a:r>
              <a:rPr lang="en-US" sz="2000" b="1" dirty="0"/>
              <a:t>When to submit Form to Report Testing Exception or Security Breach:</a:t>
            </a:r>
          </a:p>
          <a:p>
            <a:pPr marL="285750" indent="-285750">
              <a:buFont typeface="Wingdings" panose="05000000000000000000" pitchFamily="2" charset="2"/>
              <a:buChar char="§"/>
            </a:pPr>
            <a:r>
              <a:rPr lang="en-US" sz="1800" dirty="0"/>
              <a:t>Students were grouped incorrectly – not same directions or time.</a:t>
            </a:r>
          </a:p>
          <a:p>
            <a:pPr marL="285750" indent="-285750">
              <a:buFont typeface="Wingdings" panose="05000000000000000000" pitchFamily="2" charset="2"/>
              <a:buChar char="§"/>
            </a:pPr>
            <a:r>
              <a:rPr lang="en-US" sz="1800" dirty="0"/>
              <a:t>Students were given an incorrect amount of time (more or less).</a:t>
            </a:r>
          </a:p>
          <a:p>
            <a:pPr marL="285750" indent="-285750">
              <a:buFont typeface="Wingdings" panose="05000000000000000000" pitchFamily="2" charset="2"/>
              <a:buChar char="§"/>
            </a:pPr>
            <a:r>
              <a:rPr lang="en-US" sz="1800" dirty="0"/>
              <a:t>Students were cheating.</a:t>
            </a:r>
          </a:p>
          <a:p>
            <a:pPr marL="285750" indent="-285750">
              <a:buFont typeface="Wingdings" panose="05000000000000000000" pitchFamily="2" charset="2"/>
              <a:buChar char="§"/>
            </a:pPr>
            <a:r>
              <a:rPr lang="en-US" sz="1800" dirty="0"/>
              <a:t>Students used an unapproved accommodation or were not given an accommodation with which they should have been provided.</a:t>
            </a:r>
          </a:p>
          <a:p>
            <a:pPr marL="742950" lvl="1" indent="-285750">
              <a:buFont typeface="Wingdings" panose="05000000000000000000" pitchFamily="2" charset="2"/>
              <a:buChar char="§"/>
            </a:pPr>
            <a:r>
              <a:rPr lang="en-US" dirty="0"/>
              <a:t>Math test read to students without the Human Reader / Read Aloud </a:t>
            </a:r>
            <a:r>
              <a:rPr lang="en-US" dirty="0" err="1"/>
              <a:t>assigne</a:t>
            </a:r>
            <a:r>
              <a:rPr lang="en-US" dirty="0"/>
              <a:t>.</a:t>
            </a:r>
          </a:p>
          <a:p>
            <a:pPr marL="285750" indent="-285750">
              <a:buFont typeface="Wingdings" panose="05000000000000000000" pitchFamily="2" charset="2"/>
              <a:buChar char="§"/>
            </a:pPr>
            <a:r>
              <a:rPr lang="en-US" sz="1800" dirty="0"/>
              <a:t>Test Administrator did not follow procedures.</a:t>
            </a:r>
          </a:p>
          <a:p>
            <a:pPr marL="285750" indent="-285750">
              <a:buFont typeface="Wingdings" panose="05000000000000000000" pitchFamily="2" charset="2"/>
              <a:buChar char="§"/>
            </a:pPr>
            <a:r>
              <a:rPr lang="en-US" sz="1800" dirty="0"/>
              <a:t>PBT students go past stop sign at the end of the unit.</a:t>
            </a:r>
          </a:p>
          <a:p>
            <a:pPr marL="285750" indent="-285750">
              <a:buFont typeface="Wingdings" panose="05000000000000000000" pitchFamily="2" charset="2"/>
              <a:buChar char="§"/>
            </a:pPr>
            <a:r>
              <a:rPr lang="en-US" sz="1800" dirty="0"/>
              <a:t>Large number of students involved in a technology related exception.</a:t>
            </a:r>
          </a:p>
          <a:p>
            <a:pPr marL="742950" lvl="1" indent="-285750">
              <a:buFont typeface="Wingdings" panose="05000000000000000000" pitchFamily="2" charset="2"/>
              <a:buChar char="§"/>
            </a:pPr>
            <a:r>
              <a:rPr lang="en-US" dirty="0"/>
              <a:t>If technology issues cause testing to not be completed on one day.</a:t>
            </a:r>
          </a:p>
          <a:p>
            <a:pPr marL="285750" indent="-285750">
              <a:buFont typeface="Wingdings" panose="05000000000000000000" pitchFamily="2" charset="2"/>
              <a:buChar char="§"/>
            </a:pPr>
            <a:r>
              <a:rPr lang="en-US" sz="1800" dirty="0"/>
              <a:t>Test security has been breached.</a:t>
            </a:r>
          </a:p>
          <a:p>
            <a:pPr marL="285750" indent="-285750">
              <a:buFont typeface="Wingdings" panose="05000000000000000000" pitchFamily="2" charset="2"/>
              <a:buChar char="§"/>
            </a:pPr>
            <a:r>
              <a:rPr lang="en-US" sz="1800" dirty="0"/>
              <a:t>Student goes back into a unit on a different day and changes answers.</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116</a:t>
            </a:fld>
            <a:endParaRPr kern="0"/>
          </a:p>
        </p:txBody>
      </p:sp>
    </p:spTree>
    <p:extLst>
      <p:ext uri="{BB962C8B-B14F-4D97-AF65-F5344CB8AC3E}">
        <p14:creationId xmlns:p14="http://schemas.microsoft.com/office/powerpoint/2010/main" val="282364318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a:solidFill>
                  <a:schemeClr val="tx2"/>
                </a:solidFill>
                <a:latin typeface="+mj-lt"/>
              </a:rPr>
            </a:br>
            <a:r>
              <a:rPr lang="en-US" sz="4000" b="1">
                <a:ea typeface="Open Sans Light" panose="020B0306030504020204" pitchFamily="34" charset="0"/>
                <a:cs typeface="Open Sans Light" panose="020B0306030504020204" pitchFamily="34" charset="0"/>
              </a:rPr>
              <a:t>Testing Exceptions &amp; Security Breaches</a:t>
            </a:r>
            <a:br>
              <a:rPr lang="en-US">
                <a:solidFill>
                  <a:schemeClr val="tx2"/>
                </a:solidFill>
                <a:latin typeface="+mj-lt"/>
              </a:rPr>
            </a:br>
            <a:endParaRPr>
              <a:solidFill>
                <a:schemeClr val="tx2"/>
              </a:solidFill>
              <a:latin typeface="+mj-lt"/>
            </a:endParaRPr>
          </a:p>
        </p:txBody>
      </p:sp>
      <p:sp>
        <p:nvSpPr>
          <p:cNvPr id="3" name="Content Placeholder 2">
            <a:extLst>
              <a:ext uri="{FF2B5EF4-FFF2-40B4-BE49-F238E27FC236}">
                <a16:creationId xmlns:a16="http://schemas.microsoft.com/office/drawing/2014/main" id="{44E6F67B-31D2-4C7C-901D-B985BE6324FC}"/>
              </a:ext>
            </a:extLst>
          </p:cNvPr>
          <p:cNvSpPr>
            <a:spLocks noGrp="1"/>
          </p:cNvSpPr>
          <p:nvPr>
            <p:ph sz="quarter" idx="16"/>
          </p:nvPr>
        </p:nvSpPr>
        <p:spPr/>
        <p:txBody>
          <a:bodyPr/>
          <a:lstStyle/>
          <a:p>
            <a:r>
              <a:rPr lang="en-US" sz="2600" b="1" dirty="0"/>
              <a:t>Monitoring and reporting security breaches and testing exceptions</a:t>
            </a:r>
          </a:p>
          <a:p>
            <a:pPr marL="342900" indent="-342900">
              <a:buFont typeface="Wingdings" panose="05000000000000000000" pitchFamily="2" charset="2"/>
              <a:buChar char="§"/>
            </a:pPr>
            <a:r>
              <a:rPr lang="en-US" sz="2400" dirty="0"/>
              <a:t>All instances of security breaches and testing exceptions must be reported to the Test Coordinator.</a:t>
            </a:r>
          </a:p>
          <a:p>
            <a:pPr marL="342900" indent="-342900">
              <a:buFont typeface="Wingdings" panose="05000000000000000000" pitchFamily="2" charset="2"/>
              <a:buChar char="§"/>
            </a:pPr>
            <a:r>
              <a:rPr lang="en-US" sz="2400" dirty="0"/>
              <a:t>Test Coordinator will contact BIE Chief Academic Office immediately upon receiving notification.</a:t>
            </a:r>
          </a:p>
          <a:p>
            <a:pPr marL="342900" indent="-342900">
              <a:buFont typeface="Wingdings" panose="05000000000000000000" pitchFamily="2" charset="2"/>
              <a:buChar char="§"/>
            </a:pPr>
            <a:r>
              <a:rPr lang="en-US" sz="2400" dirty="0"/>
              <a:t>Testing Exceptions or Security Breach</a:t>
            </a:r>
          </a:p>
          <a:p>
            <a:pPr marL="800100" lvl="1" indent="-342900">
              <a:buFont typeface="Wingdings" panose="05000000000000000000" pitchFamily="2" charset="2"/>
              <a:buChar char="§"/>
            </a:pPr>
            <a:r>
              <a:rPr lang="en-US" sz="2200" dirty="0"/>
              <a:t>Test Coordinator will complete the Form to Report a Testing Exceptions or Security Breach and provide to BIE.</a:t>
            </a:r>
          </a:p>
          <a:p>
            <a:pPr marL="800100" lvl="1" indent="-342900">
              <a:buFont typeface="Wingdings" panose="05000000000000000000" pitchFamily="2" charset="2"/>
              <a:buChar char="§"/>
            </a:pPr>
            <a:r>
              <a:rPr lang="en-US" sz="2200" dirty="0"/>
              <a:t>See Appendix D of Test Coordinator Manual.</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117</a:t>
            </a:fld>
            <a:endParaRPr kern="0"/>
          </a:p>
        </p:txBody>
      </p:sp>
    </p:spTree>
    <p:extLst>
      <p:ext uri="{BB962C8B-B14F-4D97-AF65-F5344CB8AC3E}">
        <p14:creationId xmlns:p14="http://schemas.microsoft.com/office/powerpoint/2010/main" val="333463151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a:solidFill>
                  <a:schemeClr val="tx2"/>
                </a:solidFill>
                <a:latin typeface="+mj-lt"/>
              </a:rPr>
            </a:br>
            <a:r>
              <a:rPr lang="en-US" sz="4000" b="1">
                <a:ea typeface="Open Sans Light" panose="020B0306030504020204" pitchFamily="34" charset="0"/>
                <a:cs typeface="Open Sans Light" panose="020B0306030504020204" pitchFamily="34" charset="0"/>
              </a:rPr>
              <a:t>Contaminated &amp; Damaged Materials</a:t>
            </a:r>
            <a:br>
              <a:rPr lang="en-US">
                <a:solidFill>
                  <a:schemeClr val="tx2"/>
                </a:solidFill>
                <a:latin typeface="+mj-lt"/>
              </a:rPr>
            </a:br>
            <a:endParaRPr>
              <a:solidFill>
                <a:schemeClr val="tx2"/>
              </a:solidFill>
              <a:latin typeface="+mj-lt"/>
            </a:endParaRPr>
          </a:p>
        </p:txBody>
      </p:sp>
      <p:sp>
        <p:nvSpPr>
          <p:cNvPr id="3" name="Content Placeholder 2">
            <a:extLst>
              <a:ext uri="{FF2B5EF4-FFF2-40B4-BE49-F238E27FC236}">
                <a16:creationId xmlns:a16="http://schemas.microsoft.com/office/drawing/2014/main" id="{FFAD8836-EEFA-4875-B7C0-2168A300EE9B}"/>
              </a:ext>
            </a:extLst>
          </p:cNvPr>
          <p:cNvSpPr>
            <a:spLocks noGrp="1"/>
          </p:cNvSpPr>
          <p:nvPr>
            <p:ph sz="quarter" idx="16"/>
          </p:nvPr>
        </p:nvSpPr>
        <p:spPr/>
        <p:txBody>
          <a:bodyPr/>
          <a:lstStyle/>
          <a:p>
            <a:r>
              <a:rPr lang="en-US" sz="2600" b="1" dirty="0"/>
              <a:t>PBT - Contaminated or damaged test materials that must be replaced</a:t>
            </a:r>
          </a:p>
          <a:p>
            <a:pPr marL="285750" indent="-285750">
              <a:buFont typeface="Wingdings" panose="05000000000000000000" pitchFamily="2" charset="2"/>
              <a:buChar char="§"/>
            </a:pPr>
            <a:r>
              <a:rPr lang="en-US" sz="2400" dirty="0"/>
              <a:t>Place Student </a:t>
            </a:r>
            <a:r>
              <a:rPr lang="en-US" sz="2400" dirty="0" err="1"/>
              <a:t>preID</a:t>
            </a:r>
            <a:r>
              <a:rPr lang="en-US" sz="2400" dirty="0"/>
              <a:t> label on replacement document or complete entire data grid.</a:t>
            </a:r>
          </a:p>
          <a:p>
            <a:pPr marL="285750" indent="-285750">
              <a:buFont typeface="Wingdings" panose="05000000000000000000" pitchFamily="2" charset="2"/>
              <a:buChar char="§"/>
            </a:pPr>
            <a:r>
              <a:rPr lang="en-US" sz="2400" dirty="0"/>
              <a:t>Record security barcode number of both the damaged and the new documents.</a:t>
            </a:r>
          </a:p>
          <a:p>
            <a:pPr marL="285750" indent="-285750">
              <a:buFont typeface="Wingdings" panose="05000000000000000000" pitchFamily="2" charset="2"/>
              <a:buChar char="§"/>
            </a:pPr>
            <a:r>
              <a:rPr lang="en-US" sz="2400" dirty="0"/>
              <a:t>Submit the Form to Report Contaminated Damaged, or Missing Materials to BIE.</a:t>
            </a:r>
          </a:p>
          <a:p>
            <a:pPr marL="285750" indent="-285750">
              <a:buFont typeface="Wingdings" panose="05000000000000000000" pitchFamily="2" charset="2"/>
              <a:buChar char="§"/>
            </a:pPr>
            <a:r>
              <a:rPr lang="en-US" sz="2400" dirty="0"/>
              <a:t>If possible, transcribe responses from contaminated test material into the replacement. If not, destroy contaminated material according to local biohazards protocols.</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118</a:t>
            </a:fld>
            <a:endParaRPr kern="0"/>
          </a:p>
        </p:txBody>
      </p:sp>
    </p:spTree>
    <p:extLst>
      <p:ext uri="{BB962C8B-B14F-4D97-AF65-F5344CB8AC3E}">
        <p14:creationId xmlns:p14="http://schemas.microsoft.com/office/powerpoint/2010/main" val="322576818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a:solidFill>
                  <a:schemeClr val="tx2"/>
                </a:solidFill>
                <a:latin typeface="+mj-lt"/>
              </a:rPr>
            </a:br>
            <a:r>
              <a:rPr lang="en-US" sz="4000" b="1">
                <a:ea typeface="Open Sans Light" panose="020B0306030504020204" pitchFamily="34" charset="0"/>
                <a:cs typeface="Open Sans Light" panose="020B0306030504020204" pitchFamily="34" charset="0"/>
              </a:rPr>
              <a:t>Safety Threats &amp; Severe Weather</a:t>
            </a:r>
            <a:br>
              <a:rPr lang="en-US">
                <a:solidFill>
                  <a:schemeClr val="tx2"/>
                </a:solidFill>
                <a:latin typeface="+mj-lt"/>
              </a:rPr>
            </a:br>
            <a:endParaRPr>
              <a:solidFill>
                <a:schemeClr val="tx2"/>
              </a:solidFill>
              <a:latin typeface="+mj-lt"/>
            </a:endParaRPr>
          </a:p>
        </p:txBody>
      </p:sp>
      <p:sp>
        <p:nvSpPr>
          <p:cNvPr id="3" name="Content Placeholder 2">
            <a:extLst>
              <a:ext uri="{FF2B5EF4-FFF2-40B4-BE49-F238E27FC236}">
                <a16:creationId xmlns:a16="http://schemas.microsoft.com/office/drawing/2014/main" id="{BC218FE1-30BB-4643-9FDA-6F7D06AD81D9}"/>
              </a:ext>
            </a:extLst>
          </p:cNvPr>
          <p:cNvSpPr>
            <a:spLocks noGrp="1"/>
          </p:cNvSpPr>
          <p:nvPr>
            <p:ph sz="quarter" idx="16"/>
          </p:nvPr>
        </p:nvSpPr>
        <p:spPr/>
        <p:txBody>
          <a:bodyPr/>
          <a:lstStyle/>
          <a:p>
            <a:r>
              <a:rPr lang="en-US" sz="2600" dirty="0"/>
              <a:t>Test Coordinators create a plan and train staff for safety threats and severe weather.</a:t>
            </a:r>
          </a:p>
          <a:p>
            <a:r>
              <a:rPr lang="en-US" sz="2600" b="1" dirty="0"/>
              <a:t>Test Administrators:</a:t>
            </a:r>
          </a:p>
          <a:p>
            <a:pPr marL="285750" indent="-285750">
              <a:buFont typeface="Wingdings" panose="05000000000000000000" pitchFamily="2" charset="2"/>
              <a:buChar char="§"/>
            </a:pPr>
            <a:r>
              <a:rPr lang="en-US" sz="2400" dirty="0"/>
              <a:t>Note the time of the disruption.</a:t>
            </a:r>
          </a:p>
          <a:p>
            <a:pPr marL="285750" indent="-285750">
              <a:buFont typeface="Wingdings" panose="05000000000000000000" pitchFamily="2" charset="2"/>
              <a:buChar char="§"/>
            </a:pPr>
            <a:r>
              <a:rPr lang="en-US" sz="2400" dirty="0"/>
              <a:t>Secure test materials as specified in your School Security Plan.</a:t>
            </a:r>
          </a:p>
          <a:p>
            <a:pPr marL="285750" indent="-285750">
              <a:buFont typeface="Wingdings" panose="05000000000000000000" pitchFamily="2" charset="2"/>
              <a:buChar char="§"/>
            </a:pPr>
            <a:r>
              <a:rPr lang="en-US" sz="2400" dirty="0"/>
              <a:t>Prepare students for the continuation of the unit and resume students’ tests.</a:t>
            </a:r>
          </a:p>
          <a:p>
            <a:pPr marL="285750" indent="-285750">
              <a:buFont typeface="Wingdings" panose="05000000000000000000" pitchFamily="2" charset="2"/>
              <a:buChar char="§"/>
            </a:pPr>
            <a:r>
              <a:rPr lang="en-US" sz="2400" dirty="0"/>
              <a:t>Document the situation in writing.</a:t>
            </a:r>
          </a:p>
          <a:p>
            <a:pPr marL="285750" indent="-285750">
              <a:buFont typeface="Wingdings" panose="05000000000000000000" pitchFamily="2" charset="2"/>
              <a:buChar char="§"/>
            </a:pPr>
            <a:r>
              <a:rPr lang="en-US" sz="2400" dirty="0"/>
              <a:t>If the disruption will cause the unit to be carried over into the next day, notify BIE.</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119</a:t>
            </a:fld>
            <a:endParaRPr kern="0"/>
          </a:p>
        </p:txBody>
      </p:sp>
    </p:spTree>
    <p:extLst>
      <p:ext uri="{BB962C8B-B14F-4D97-AF65-F5344CB8AC3E}">
        <p14:creationId xmlns:p14="http://schemas.microsoft.com/office/powerpoint/2010/main" val="36669901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pPr lvl="0"/>
            <a:br>
              <a:rPr lang="en-US">
                <a:solidFill>
                  <a:schemeClr val="tx2"/>
                </a:solidFill>
                <a:latin typeface="+mj-lt"/>
              </a:rPr>
            </a:br>
            <a:r>
              <a:rPr lang="en-US" sz="4000" b="1">
                <a:ea typeface="Open Sans Light" panose="020B0306030504020204" pitchFamily="34" charset="0"/>
                <a:cs typeface="Open Sans Light" panose="020B0306030504020204" pitchFamily="34" charset="0"/>
              </a:rPr>
              <a:t>Test Structure &amp; Guidelines</a:t>
            </a:r>
            <a:br>
              <a:rPr lang="en-US">
                <a:solidFill>
                  <a:schemeClr val="tx2"/>
                </a:solidFill>
                <a:latin typeface="+mj-lt"/>
              </a:rPr>
            </a:br>
            <a:endParaRPr>
              <a:solidFill>
                <a:schemeClr val="tx2"/>
              </a:solidFill>
              <a:latin typeface="+mj-lt"/>
            </a:endParaRPr>
          </a:p>
        </p:txBody>
      </p:sp>
      <p:sp>
        <p:nvSpPr>
          <p:cNvPr id="8" name="Text Placeholder 4">
            <a:extLst>
              <a:ext uri="{FF2B5EF4-FFF2-40B4-BE49-F238E27FC236}">
                <a16:creationId xmlns:a16="http://schemas.microsoft.com/office/drawing/2014/main" id="{A66BD86D-55EB-4880-B7C6-F418D6A1AE1C}"/>
              </a:ext>
            </a:extLst>
          </p:cNvPr>
          <p:cNvSpPr>
            <a:spLocks noGrp="1"/>
          </p:cNvSpPr>
          <p:nvPr>
            <p:ph sz="quarter" idx="16"/>
          </p:nvPr>
        </p:nvSpPr>
        <p:spPr/>
        <p:txBody>
          <a:bodyPr/>
          <a:lstStyle/>
          <a:p>
            <a:pPr lvl="1"/>
            <a:endParaRPr lang="en-US" sz="1600" dirty="0"/>
          </a:p>
          <a:p>
            <a:pPr lvl="1"/>
            <a:endParaRPr lang="en-US" dirty="0"/>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12</a:t>
            </a:fld>
            <a:endParaRPr kern="0"/>
          </a:p>
        </p:txBody>
      </p:sp>
      <p:sp>
        <p:nvSpPr>
          <p:cNvPr id="5" name="Rectangle: Rounded Corners 4">
            <a:extLst>
              <a:ext uri="{FF2B5EF4-FFF2-40B4-BE49-F238E27FC236}">
                <a16:creationId xmlns:a16="http://schemas.microsoft.com/office/drawing/2014/main" id="{D6CA5BF6-367D-4443-82FB-A8751DF93DB2}"/>
              </a:ext>
            </a:extLst>
          </p:cNvPr>
          <p:cNvSpPr/>
          <p:nvPr/>
        </p:nvSpPr>
        <p:spPr>
          <a:xfrm>
            <a:off x="3598092" y="1893094"/>
            <a:ext cx="7505293" cy="1119188"/>
          </a:xfrm>
          <a:prstGeom prst="roundRect">
            <a:avLst/>
          </a:prstGeom>
          <a:solidFill>
            <a:schemeClr val="bg2">
              <a:alpha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2600" b="1"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Computer-Based and Paper-Based Testing</a:t>
            </a:r>
          </a:p>
          <a:p>
            <a:pPr algn="ctr"/>
            <a:r>
              <a:rPr lang="en-US" sz="2600" b="1"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March 17 – April 25, 2025</a:t>
            </a:r>
          </a:p>
        </p:txBody>
      </p:sp>
      <p:sp>
        <p:nvSpPr>
          <p:cNvPr id="9" name="Rectangle: Rounded Corners 8">
            <a:extLst>
              <a:ext uri="{FF2B5EF4-FFF2-40B4-BE49-F238E27FC236}">
                <a16:creationId xmlns:a16="http://schemas.microsoft.com/office/drawing/2014/main" id="{BC4B63E6-D496-46D2-9DB3-D86375CD8348}"/>
              </a:ext>
            </a:extLst>
          </p:cNvPr>
          <p:cNvSpPr/>
          <p:nvPr/>
        </p:nvSpPr>
        <p:spPr>
          <a:xfrm>
            <a:off x="7350738" y="3429000"/>
            <a:ext cx="3815750" cy="2864802"/>
          </a:xfrm>
          <a:prstGeom prst="roundRect">
            <a:avLst/>
          </a:prstGeom>
          <a:solidFill>
            <a:schemeClr val="bg2">
              <a:alpha val="8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2600" b="1"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Mathematics</a:t>
            </a:r>
            <a:endParaRPr lang="en-US" sz="26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endParaRPr>
          </a:p>
          <a:p>
            <a:pPr algn="ctr"/>
            <a:r>
              <a:rPr lang="en-US" sz="24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Grades 3-8</a:t>
            </a:r>
          </a:p>
          <a:p>
            <a:pPr algn="ctr"/>
            <a:r>
              <a:rPr lang="en-US" sz="24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Algebra I</a:t>
            </a:r>
          </a:p>
          <a:p>
            <a:pPr algn="ctr"/>
            <a:r>
              <a:rPr lang="en-US" sz="24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Algebra II</a:t>
            </a:r>
          </a:p>
          <a:p>
            <a:pPr algn="ctr"/>
            <a:r>
              <a:rPr lang="en-US" sz="24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Geometry</a:t>
            </a:r>
          </a:p>
          <a:p>
            <a:pPr algn="ctr"/>
            <a:r>
              <a:rPr lang="en-US" sz="24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Integrated Math I, II, &amp; III</a:t>
            </a:r>
          </a:p>
        </p:txBody>
      </p:sp>
      <p:sp>
        <p:nvSpPr>
          <p:cNvPr id="12" name="Rectangle: Rounded Corners 11">
            <a:extLst>
              <a:ext uri="{FF2B5EF4-FFF2-40B4-BE49-F238E27FC236}">
                <a16:creationId xmlns:a16="http://schemas.microsoft.com/office/drawing/2014/main" id="{59FD1494-52CA-451E-915E-1862F0D2591C}"/>
              </a:ext>
            </a:extLst>
          </p:cNvPr>
          <p:cNvSpPr/>
          <p:nvPr/>
        </p:nvSpPr>
        <p:spPr>
          <a:xfrm>
            <a:off x="3598092" y="3420905"/>
            <a:ext cx="3501167" cy="1953189"/>
          </a:xfrm>
          <a:prstGeom prst="roundRect">
            <a:avLst/>
          </a:prstGeom>
          <a:solidFill>
            <a:schemeClr val="bg2">
              <a:alpha val="8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2600" b="1"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English Language Arts</a:t>
            </a:r>
          </a:p>
          <a:p>
            <a:pPr algn="ctr"/>
            <a:r>
              <a:rPr lang="en-US" sz="24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Grades 3-8</a:t>
            </a:r>
          </a:p>
          <a:p>
            <a:pPr algn="ctr"/>
            <a:r>
              <a:rPr lang="en-US" sz="24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Grade 11</a:t>
            </a:r>
          </a:p>
        </p:txBody>
      </p:sp>
      <p:sp>
        <p:nvSpPr>
          <p:cNvPr id="6" name="TextBox 5">
            <a:extLst>
              <a:ext uri="{FF2B5EF4-FFF2-40B4-BE49-F238E27FC236}">
                <a16:creationId xmlns:a16="http://schemas.microsoft.com/office/drawing/2014/main" id="{4098E843-5D5F-4E16-9E38-D83DF075555F}"/>
              </a:ext>
            </a:extLst>
          </p:cNvPr>
          <p:cNvSpPr txBox="1"/>
          <p:nvPr/>
        </p:nvSpPr>
        <p:spPr>
          <a:xfrm>
            <a:off x="143692" y="2037189"/>
            <a:ext cx="3454400" cy="830997"/>
          </a:xfrm>
          <a:prstGeom prst="rect">
            <a:avLst/>
          </a:prstGeom>
          <a:noFill/>
        </p:spPr>
        <p:txBody>
          <a:bodyPr wrap="square" rtlCol="0">
            <a:spAutoFit/>
          </a:bodyPr>
          <a:lstStyle/>
          <a:p>
            <a:pPr algn="ctr"/>
            <a:r>
              <a:rPr lang="en-US" sz="2400" b="1" u="sng" dirty="0">
                <a:latin typeface="Open Sans Light" panose="020B0306030504020204" pitchFamily="34" charset="0"/>
                <a:ea typeface="Open Sans Light" panose="020B0306030504020204" pitchFamily="34" charset="0"/>
                <a:cs typeface="Open Sans Light" panose="020B0306030504020204" pitchFamily="34" charset="0"/>
              </a:rPr>
              <a:t>Test Administration </a:t>
            </a:r>
          </a:p>
          <a:p>
            <a:pPr algn="ctr"/>
            <a:r>
              <a:rPr lang="en-US" sz="2400" b="1" u="sng" dirty="0">
                <a:latin typeface="Open Sans Light" panose="020B0306030504020204" pitchFamily="34" charset="0"/>
                <a:ea typeface="Open Sans Light" panose="020B0306030504020204" pitchFamily="34" charset="0"/>
                <a:cs typeface="Open Sans Light" panose="020B0306030504020204" pitchFamily="34" charset="0"/>
              </a:rPr>
              <a:t>Window</a:t>
            </a:r>
          </a:p>
        </p:txBody>
      </p:sp>
      <p:sp>
        <p:nvSpPr>
          <p:cNvPr id="14" name="TextBox 13">
            <a:extLst>
              <a:ext uri="{FF2B5EF4-FFF2-40B4-BE49-F238E27FC236}">
                <a16:creationId xmlns:a16="http://schemas.microsoft.com/office/drawing/2014/main" id="{96FBF16A-6B79-4231-A402-7B8FF725AB58}"/>
              </a:ext>
            </a:extLst>
          </p:cNvPr>
          <p:cNvSpPr txBox="1"/>
          <p:nvPr/>
        </p:nvSpPr>
        <p:spPr>
          <a:xfrm>
            <a:off x="143692" y="3982000"/>
            <a:ext cx="3454400" cy="830997"/>
          </a:xfrm>
          <a:prstGeom prst="rect">
            <a:avLst/>
          </a:prstGeom>
          <a:noFill/>
        </p:spPr>
        <p:txBody>
          <a:bodyPr wrap="square" rtlCol="0">
            <a:spAutoFit/>
          </a:bodyPr>
          <a:lstStyle/>
          <a:p>
            <a:pPr algn="ctr"/>
            <a:r>
              <a:rPr lang="en-US" sz="2400" b="1" u="sng" dirty="0">
                <a:latin typeface="Open Sans Light" panose="020B0306030504020204" pitchFamily="34" charset="0"/>
                <a:ea typeface="Open Sans Light" panose="020B0306030504020204" pitchFamily="34" charset="0"/>
                <a:cs typeface="Open Sans Light" panose="020B0306030504020204" pitchFamily="34" charset="0"/>
              </a:rPr>
              <a:t>Tests</a:t>
            </a:r>
          </a:p>
          <a:p>
            <a:pPr algn="ctr"/>
            <a:r>
              <a:rPr lang="en-US" sz="2400" b="1" u="sng" dirty="0">
                <a:latin typeface="Open Sans Light" panose="020B0306030504020204" pitchFamily="34" charset="0"/>
                <a:ea typeface="Open Sans Light" panose="020B0306030504020204" pitchFamily="34" charset="0"/>
                <a:cs typeface="Open Sans Light" panose="020B0306030504020204" pitchFamily="34" charset="0"/>
              </a:rPr>
              <a:t>Administered</a:t>
            </a:r>
          </a:p>
        </p:txBody>
      </p:sp>
    </p:spTree>
    <p:extLst>
      <p:ext uri="{BB962C8B-B14F-4D97-AF65-F5344CB8AC3E}">
        <p14:creationId xmlns:p14="http://schemas.microsoft.com/office/powerpoint/2010/main" val="388955941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dirty="0">
                <a:solidFill>
                  <a:schemeClr val="tx2"/>
                </a:solidFill>
                <a:latin typeface="+mj-lt"/>
              </a:rPr>
            </a:br>
            <a:r>
              <a:rPr lang="en-US" sz="4000" b="1" dirty="0">
                <a:ea typeface="Open Sans Light" panose="020B0306030504020204" pitchFamily="34" charset="0"/>
                <a:cs typeface="Open Sans Light" panose="020B0306030504020204" pitchFamily="34" charset="0"/>
              </a:rPr>
              <a:t>Prohibited Devices</a:t>
            </a:r>
            <a:br>
              <a:rPr lang="en-US" dirty="0">
                <a:solidFill>
                  <a:schemeClr val="tx2"/>
                </a:solidFill>
                <a:latin typeface="+mj-lt"/>
              </a:rPr>
            </a:br>
            <a:endParaRPr dirty="0">
              <a:solidFill>
                <a:schemeClr val="tx2"/>
              </a:solidFill>
              <a:latin typeface="+mj-lt"/>
            </a:endParaRPr>
          </a:p>
        </p:txBody>
      </p:sp>
      <p:sp>
        <p:nvSpPr>
          <p:cNvPr id="3" name="Content Placeholder 2">
            <a:extLst>
              <a:ext uri="{FF2B5EF4-FFF2-40B4-BE49-F238E27FC236}">
                <a16:creationId xmlns:a16="http://schemas.microsoft.com/office/drawing/2014/main" id="{C9E8AF2B-7B42-4E98-B231-D3BF2946C96E}"/>
              </a:ext>
            </a:extLst>
          </p:cNvPr>
          <p:cNvSpPr>
            <a:spLocks noGrp="1"/>
          </p:cNvSpPr>
          <p:nvPr>
            <p:ph sz="quarter" idx="16"/>
          </p:nvPr>
        </p:nvSpPr>
        <p:spPr/>
        <p:txBody>
          <a:bodyPr/>
          <a:lstStyle/>
          <a:p>
            <a:pPr marL="285750" indent="-285750">
              <a:buFont typeface="Wingdings" panose="05000000000000000000" pitchFamily="2" charset="2"/>
              <a:buChar char="§"/>
            </a:pPr>
            <a:r>
              <a:rPr lang="en-US" sz="2600" dirty="0"/>
              <a:t>ALL personal electronic equipment not related to testing (e.g., cell phones, iPods, personal document scanners, eBooks, electronic pens, smart watches, etc.) is </a:t>
            </a:r>
            <a:r>
              <a:rPr lang="en-US" sz="2600" u="sng" dirty="0"/>
              <a:t>PROHIBITED</a:t>
            </a:r>
            <a:r>
              <a:rPr lang="en-US" sz="2600" dirty="0"/>
              <a:t> from the testing environment. </a:t>
            </a:r>
          </a:p>
          <a:p>
            <a:pPr marL="285750" indent="-285750">
              <a:buFont typeface="Wingdings" panose="05000000000000000000" pitchFamily="2" charset="2"/>
              <a:buChar char="§"/>
            </a:pPr>
            <a:r>
              <a:rPr lang="en-US" sz="2600" dirty="0"/>
              <a:t>Personal electronic equipment </a:t>
            </a:r>
            <a:r>
              <a:rPr lang="en-US" sz="2600" u="sng" dirty="0"/>
              <a:t>may not be used</a:t>
            </a:r>
            <a:r>
              <a:rPr lang="en-US" sz="2600" dirty="0"/>
              <a:t> at any time during testing, including after a student has completed testing or during a break. </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120</a:t>
            </a:fld>
            <a:endParaRPr kern="0"/>
          </a:p>
        </p:txBody>
      </p:sp>
    </p:spTree>
    <p:extLst>
      <p:ext uri="{BB962C8B-B14F-4D97-AF65-F5344CB8AC3E}">
        <p14:creationId xmlns:p14="http://schemas.microsoft.com/office/powerpoint/2010/main" val="291137465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a:solidFill>
                  <a:schemeClr val="tx2"/>
                </a:solidFill>
                <a:latin typeface="+mj-lt"/>
              </a:rPr>
            </a:br>
            <a:r>
              <a:rPr lang="en-US" sz="4000" b="1">
                <a:ea typeface="Open Sans Light" panose="020B0306030504020204" pitchFamily="34" charset="0"/>
                <a:cs typeface="Open Sans Light" panose="020B0306030504020204" pitchFamily="34" charset="0"/>
              </a:rPr>
              <a:t>Technology for Medical Monitoring</a:t>
            </a:r>
            <a:br>
              <a:rPr lang="en-US">
                <a:solidFill>
                  <a:schemeClr val="tx2"/>
                </a:solidFill>
                <a:latin typeface="+mj-lt"/>
              </a:rPr>
            </a:br>
            <a:endParaRPr>
              <a:solidFill>
                <a:schemeClr val="tx2"/>
              </a:solidFill>
              <a:latin typeface="+mj-lt"/>
            </a:endParaRPr>
          </a:p>
        </p:txBody>
      </p:sp>
      <p:sp>
        <p:nvSpPr>
          <p:cNvPr id="3" name="Content Placeholder 2">
            <a:extLst>
              <a:ext uri="{FF2B5EF4-FFF2-40B4-BE49-F238E27FC236}">
                <a16:creationId xmlns:a16="http://schemas.microsoft.com/office/drawing/2014/main" id="{0D76C86E-53C7-458E-8813-B53EF7256B2A}"/>
              </a:ext>
            </a:extLst>
          </p:cNvPr>
          <p:cNvSpPr>
            <a:spLocks noGrp="1"/>
          </p:cNvSpPr>
          <p:nvPr>
            <p:ph sz="quarter" idx="16"/>
          </p:nvPr>
        </p:nvSpPr>
        <p:spPr/>
        <p:txBody>
          <a:bodyPr/>
          <a:lstStyle/>
          <a:p>
            <a:r>
              <a:rPr lang="en-US" sz="2400" dirty="0"/>
              <a:t>Students who use a phone, tablet or other device to monitor their medical condition may have the device in the testing room.</a:t>
            </a:r>
          </a:p>
          <a:p>
            <a:pPr marL="285750" indent="-285750">
              <a:buFont typeface="Wingdings" panose="05000000000000000000" pitchFamily="2" charset="2"/>
              <a:buChar char="§"/>
            </a:pPr>
            <a:r>
              <a:rPr lang="en-US" sz="2400" dirty="0"/>
              <a:t>Documentation of medical necessity must be kept at the school.</a:t>
            </a:r>
          </a:p>
          <a:p>
            <a:pPr marL="285750" indent="-285750">
              <a:buFont typeface="Wingdings" panose="05000000000000000000" pitchFamily="2" charset="2"/>
              <a:buChar char="§"/>
            </a:pPr>
            <a:r>
              <a:rPr lang="en-US" sz="2400" dirty="0"/>
              <a:t>Plan for use of these devices must include:</a:t>
            </a:r>
          </a:p>
          <a:p>
            <a:pPr marL="742950" lvl="1" indent="-285750">
              <a:buFont typeface="Wingdings" panose="05000000000000000000" pitchFamily="2" charset="2"/>
              <a:buChar char="§"/>
            </a:pPr>
            <a:r>
              <a:rPr lang="en-US" sz="2200" dirty="0"/>
              <a:t>Where the device is located and who has control of the device.</a:t>
            </a:r>
          </a:p>
          <a:p>
            <a:pPr marL="742950" lvl="1" indent="-285750">
              <a:buFont typeface="Wingdings" panose="05000000000000000000" pitchFamily="2" charset="2"/>
              <a:buChar char="§"/>
            </a:pPr>
            <a:r>
              <a:rPr lang="en-US" sz="2200" dirty="0"/>
              <a:t>If the student has control, the device must always be visible and may not be used for any other purpose.</a:t>
            </a:r>
          </a:p>
          <a:p>
            <a:pPr marL="742950" lvl="1" indent="-285750">
              <a:buFont typeface="Wingdings" panose="05000000000000000000" pitchFamily="2" charset="2"/>
              <a:buChar char="§"/>
            </a:pPr>
            <a:r>
              <a:rPr lang="en-US" sz="2200" dirty="0"/>
              <a:t>Procedures for if/when the device alerts and what action is necessary.</a:t>
            </a:r>
          </a:p>
          <a:p>
            <a:pPr marL="285750" indent="-285750">
              <a:buFont typeface="Wingdings" panose="05000000000000000000" pitchFamily="2" charset="2"/>
              <a:buChar char="§"/>
            </a:pPr>
            <a:r>
              <a:rPr lang="en-US" sz="2400" dirty="0"/>
              <a:t>If student must leave the testing environment, follow procedures for students who become ill.</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121</a:t>
            </a:fld>
            <a:endParaRPr kern="0"/>
          </a:p>
        </p:txBody>
      </p:sp>
    </p:spTree>
    <p:extLst>
      <p:ext uri="{BB962C8B-B14F-4D97-AF65-F5344CB8AC3E}">
        <p14:creationId xmlns:p14="http://schemas.microsoft.com/office/powerpoint/2010/main" val="114326339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dirty="0">
                <a:solidFill>
                  <a:schemeClr val="tx2"/>
                </a:solidFill>
                <a:latin typeface="+mj-lt"/>
              </a:rPr>
            </a:br>
            <a:r>
              <a:rPr lang="en-US" sz="4000" b="1" dirty="0">
                <a:ea typeface="Open Sans Light" panose="020B0306030504020204" pitchFamily="34" charset="0"/>
                <a:cs typeface="Open Sans Light" panose="020B0306030504020204" pitchFamily="34" charset="0"/>
              </a:rPr>
              <a:t>Early Finishers</a:t>
            </a:r>
            <a:br>
              <a:rPr lang="en-US" dirty="0">
                <a:solidFill>
                  <a:schemeClr val="tx2"/>
                </a:solidFill>
                <a:latin typeface="+mj-lt"/>
              </a:rPr>
            </a:br>
            <a:endParaRPr dirty="0">
              <a:solidFill>
                <a:schemeClr val="tx2"/>
              </a:solidFill>
              <a:latin typeface="+mj-lt"/>
            </a:endParaRPr>
          </a:p>
        </p:txBody>
      </p:sp>
      <p:sp>
        <p:nvSpPr>
          <p:cNvPr id="3" name="Content Placeholder 2">
            <a:extLst>
              <a:ext uri="{FF2B5EF4-FFF2-40B4-BE49-F238E27FC236}">
                <a16:creationId xmlns:a16="http://schemas.microsoft.com/office/drawing/2014/main" id="{E105DC8B-CCB1-4F6D-BBFD-2BA0FDF447A5}"/>
              </a:ext>
            </a:extLst>
          </p:cNvPr>
          <p:cNvSpPr>
            <a:spLocks noGrp="1"/>
          </p:cNvSpPr>
          <p:nvPr>
            <p:ph sz="quarter" idx="16"/>
          </p:nvPr>
        </p:nvSpPr>
        <p:spPr/>
        <p:txBody>
          <a:bodyPr/>
          <a:lstStyle/>
          <a:p>
            <a:r>
              <a:rPr lang="en-US" sz="2600" b="1" dirty="0"/>
              <a:t>School Decisions:</a:t>
            </a:r>
          </a:p>
          <a:p>
            <a:pPr marL="285750" indent="-285750">
              <a:buFont typeface="Wingdings" panose="05000000000000000000" pitchFamily="2" charset="2"/>
              <a:buChar char="§"/>
            </a:pPr>
            <a:r>
              <a:rPr lang="en-US" sz="2400" dirty="0"/>
              <a:t>Will students be able to leave when they have finished testing? (no minimum time)</a:t>
            </a:r>
          </a:p>
          <a:p>
            <a:pPr marL="285750" indent="-285750">
              <a:buFont typeface="Wingdings" panose="05000000000000000000" pitchFamily="2" charset="2"/>
              <a:buChar char="§"/>
            </a:pPr>
            <a:r>
              <a:rPr lang="en-US" sz="2400" dirty="0"/>
              <a:t>Sit quietly?</a:t>
            </a:r>
          </a:p>
          <a:p>
            <a:pPr marL="285750" indent="-285750">
              <a:buFont typeface="Wingdings" panose="05000000000000000000" pitchFamily="2" charset="2"/>
              <a:buChar char="§"/>
            </a:pPr>
            <a:r>
              <a:rPr lang="en-US" sz="2400" dirty="0"/>
              <a:t>Read (cannot use any electronic reading devices)?</a:t>
            </a:r>
          </a:p>
          <a:p>
            <a:pPr marL="285750" indent="-285750">
              <a:buFont typeface="Wingdings" panose="05000000000000000000" pitchFamily="2" charset="2"/>
              <a:buChar char="§"/>
            </a:pPr>
            <a:r>
              <a:rPr lang="en-US" sz="2400" dirty="0"/>
              <a:t>May students be released to location outside testing area?</a:t>
            </a:r>
          </a:p>
          <a:p>
            <a:pPr marL="285750" indent="-285750">
              <a:buFont typeface="Wingdings" panose="05000000000000000000" pitchFamily="2" charset="2"/>
              <a:buChar char="§"/>
            </a:pPr>
            <a:r>
              <a:rPr lang="en-US" sz="2400" dirty="0"/>
              <a:t>What to do when all students are completed with unit?</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122</a:t>
            </a:fld>
            <a:endParaRPr kern="0"/>
          </a:p>
        </p:txBody>
      </p:sp>
    </p:spTree>
    <p:extLst>
      <p:ext uri="{BB962C8B-B14F-4D97-AF65-F5344CB8AC3E}">
        <p14:creationId xmlns:p14="http://schemas.microsoft.com/office/powerpoint/2010/main" val="409839637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EB607CF-3A0E-4942-AC9C-D1872E1EA739}"/>
              </a:ext>
            </a:extLst>
          </p:cNvPr>
          <p:cNvSpPr>
            <a:spLocks noGrp="1"/>
          </p:cNvSpPr>
          <p:nvPr>
            <p:ph sz="quarter" idx="16"/>
          </p:nvPr>
        </p:nvSpPr>
        <p:spPr/>
        <p:txBody>
          <a:bodyPr/>
          <a:lstStyle/>
          <a:p>
            <a:r>
              <a:rPr lang="en-US" sz="2600" b="1" dirty="0"/>
              <a:t>A case where a student needs a new accommodation immediately due to unforeseen circumstances.</a:t>
            </a:r>
          </a:p>
          <a:p>
            <a:pPr marL="342900" indent="-342900">
              <a:buFont typeface="Wingdings" panose="05000000000000000000" pitchFamily="2" charset="2"/>
              <a:buChar char="§"/>
            </a:pPr>
            <a:r>
              <a:rPr lang="en-US" sz="2400" dirty="0"/>
              <a:t>Cases could include students who have a recently-fractured limb (e.g., arm, wrist, or shoulder); whose only pair of eyeglasses have broken; or a student returning from a serious or prolonged illness or injury. </a:t>
            </a:r>
          </a:p>
          <a:p>
            <a:pPr marL="342900" indent="-342900">
              <a:buFont typeface="Wingdings" panose="05000000000000000000" pitchFamily="2" charset="2"/>
              <a:buChar char="§"/>
            </a:pPr>
            <a:r>
              <a:rPr lang="en-US" sz="2400" dirty="0"/>
              <a:t>Emergency accommodation form must be completed and maintained.</a:t>
            </a:r>
          </a:p>
          <a:p>
            <a:pPr marL="342900" indent="-342900">
              <a:buFont typeface="Wingdings" panose="05000000000000000000" pitchFamily="2" charset="2"/>
              <a:buChar char="§"/>
            </a:pPr>
            <a:r>
              <a:rPr lang="en-US" sz="2400" dirty="0"/>
              <a:t>Contact BIE if a student requires a paper-based administration.</a:t>
            </a:r>
          </a:p>
          <a:p>
            <a:pPr marL="342900" indent="-342900">
              <a:buFont typeface="Wingdings" panose="05000000000000000000" pitchFamily="2" charset="2"/>
              <a:buChar char="§"/>
            </a:pPr>
            <a:r>
              <a:rPr lang="en-US" sz="2400" dirty="0"/>
              <a:t>Refer to Appendix G for Emergency Accommodation Form in the Accessibility Features and Accommodations Manual.</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123</a:t>
            </a:fld>
            <a:endParaRPr kern="0"/>
          </a:p>
        </p:txBody>
      </p:sp>
      <p:sp>
        <p:nvSpPr>
          <p:cNvPr id="6" name="Title 5">
            <a:extLst>
              <a:ext uri="{FF2B5EF4-FFF2-40B4-BE49-F238E27FC236}">
                <a16:creationId xmlns:a16="http://schemas.microsoft.com/office/drawing/2014/main" id="{AD864AD6-5FFD-40A8-A44D-678E457C68AA}"/>
              </a:ext>
            </a:extLst>
          </p:cNvPr>
          <p:cNvSpPr>
            <a:spLocks noGrp="1"/>
          </p:cNvSpPr>
          <p:nvPr>
            <p:ph type="title"/>
          </p:nvPr>
        </p:nvSpPr>
        <p:spPr/>
        <p:txBody>
          <a:bodyPr>
            <a:normAutofit/>
          </a:bodyPr>
          <a:lstStyle/>
          <a:p>
            <a:r>
              <a:rPr lang="en-US" sz="4000" b="1"/>
              <a:t>Emergency Accommodation</a:t>
            </a:r>
          </a:p>
        </p:txBody>
      </p:sp>
    </p:spTree>
    <p:extLst>
      <p:ext uri="{BB962C8B-B14F-4D97-AF65-F5344CB8AC3E}">
        <p14:creationId xmlns:p14="http://schemas.microsoft.com/office/powerpoint/2010/main" val="345180332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9A6448B-7247-4D32-B36E-9D0F0DED8620}"/>
              </a:ext>
            </a:extLst>
          </p:cNvPr>
          <p:cNvSpPr>
            <a:spLocks noGrp="1"/>
          </p:cNvSpPr>
          <p:nvPr>
            <p:ph sz="quarter" idx="16"/>
          </p:nvPr>
        </p:nvSpPr>
        <p:spPr/>
        <p:txBody>
          <a:bodyPr/>
          <a:lstStyle/>
          <a:p>
            <a:pPr marL="285750" indent="-285750">
              <a:buFont typeface="Wingdings" panose="05000000000000000000" pitchFamily="2" charset="2"/>
              <a:buChar char="§"/>
            </a:pPr>
            <a:r>
              <a:rPr lang="en-US" sz="2400" dirty="0"/>
              <a:t>If a student refuses an accommodation, the school should document in writing that the student refused the accommodation.</a:t>
            </a:r>
          </a:p>
          <a:p>
            <a:pPr marL="285750" indent="-285750">
              <a:buFont typeface="Wingdings" panose="05000000000000000000" pitchFamily="2" charset="2"/>
              <a:buChar char="§"/>
            </a:pPr>
            <a:r>
              <a:rPr lang="en-US" sz="2400" dirty="0"/>
              <a:t>Refer to Appendix H of the AF&amp;A Manual: Student Accommodation Refusal Form.</a:t>
            </a:r>
          </a:p>
          <a:p>
            <a:pPr marL="285750" indent="-285750">
              <a:buFont typeface="Wingdings" panose="05000000000000000000" pitchFamily="2" charset="2"/>
              <a:buChar char="§"/>
            </a:pPr>
            <a:r>
              <a:rPr lang="en-US" sz="2400" dirty="0"/>
              <a:t>The accommodation must be offered and remain available to the student during testing.</a:t>
            </a:r>
          </a:p>
          <a:p>
            <a:pPr marL="285750" indent="-285750">
              <a:buFont typeface="Wingdings" panose="05000000000000000000" pitchFamily="2" charset="2"/>
              <a:buChar char="§"/>
            </a:pPr>
            <a:r>
              <a:rPr lang="en-US" sz="2400" dirty="0"/>
              <a:t>Test Coordinators should send a copy of the form to parents when a student refuses an accommodation documented in an IEP, 504 Plan, or EL Plan.</a:t>
            </a:r>
          </a:p>
          <a:p>
            <a:pPr marL="285750" indent="-285750">
              <a:buFont typeface="Wingdings" panose="05000000000000000000" pitchFamily="2" charset="2"/>
              <a:buChar char="§"/>
            </a:pPr>
            <a:r>
              <a:rPr lang="en-US" sz="2400" dirty="0"/>
              <a:t>Forms are maintained in the student’s record.</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124</a:t>
            </a:fld>
            <a:endParaRPr kern="0"/>
          </a:p>
        </p:txBody>
      </p:sp>
      <p:sp>
        <p:nvSpPr>
          <p:cNvPr id="6" name="Title 5">
            <a:extLst>
              <a:ext uri="{FF2B5EF4-FFF2-40B4-BE49-F238E27FC236}">
                <a16:creationId xmlns:a16="http://schemas.microsoft.com/office/drawing/2014/main" id="{4B94963B-78CD-4C26-856C-A85CD09634C4}"/>
              </a:ext>
            </a:extLst>
          </p:cNvPr>
          <p:cNvSpPr>
            <a:spLocks noGrp="1"/>
          </p:cNvSpPr>
          <p:nvPr>
            <p:ph type="title"/>
          </p:nvPr>
        </p:nvSpPr>
        <p:spPr/>
        <p:txBody>
          <a:bodyPr>
            <a:normAutofit/>
          </a:bodyPr>
          <a:lstStyle/>
          <a:p>
            <a:r>
              <a:rPr lang="en-US" sz="4000" b="1"/>
              <a:t>Student Accommodation Refusal Form</a:t>
            </a:r>
          </a:p>
        </p:txBody>
      </p:sp>
    </p:spTree>
    <p:extLst>
      <p:ext uri="{BB962C8B-B14F-4D97-AF65-F5344CB8AC3E}">
        <p14:creationId xmlns:p14="http://schemas.microsoft.com/office/powerpoint/2010/main" val="32845257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a:solidFill>
                  <a:schemeClr val="tx2"/>
                </a:solidFill>
                <a:latin typeface="+mj-lt"/>
              </a:rPr>
            </a:br>
            <a:r>
              <a:rPr lang="en-US" sz="4000" b="1">
                <a:ea typeface="Open Sans Light" panose="020B0306030504020204" pitchFamily="34" charset="0"/>
                <a:cs typeface="Open Sans Light" panose="020B0306030504020204" pitchFamily="34" charset="0"/>
              </a:rPr>
              <a:t>Make-up Testing</a:t>
            </a:r>
            <a:br>
              <a:rPr lang="en-US">
                <a:solidFill>
                  <a:schemeClr val="tx2"/>
                </a:solidFill>
                <a:latin typeface="+mj-lt"/>
              </a:rPr>
            </a:br>
            <a:endParaRPr>
              <a:solidFill>
                <a:schemeClr val="tx2"/>
              </a:solidFill>
              <a:latin typeface="+mj-lt"/>
            </a:endParaRPr>
          </a:p>
        </p:txBody>
      </p:sp>
      <p:sp>
        <p:nvSpPr>
          <p:cNvPr id="3" name="Content Placeholder 2">
            <a:extLst>
              <a:ext uri="{FF2B5EF4-FFF2-40B4-BE49-F238E27FC236}">
                <a16:creationId xmlns:a16="http://schemas.microsoft.com/office/drawing/2014/main" id="{6E18E30C-B538-451E-8200-7E01DD7E56CB}"/>
              </a:ext>
            </a:extLst>
          </p:cNvPr>
          <p:cNvSpPr>
            <a:spLocks noGrp="1"/>
          </p:cNvSpPr>
          <p:nvPr>
            <p:ph sz="quarter" idx="16"/>
          </p:nvPr>
        </p:nvSpPr>
        <p:spPr/>
        <p:txBody>
          <a:bodyPr/>
          <a:lstStyle/>
          <a:p>
            <a:pPr marL="285750" indent="-285750">
              <a:buFont typeface="Wingdings" panose="05000000000000000000" pitchFamily="2" charset="2"/>
              <a:buChar char="§"/>
            </a:pPr>
            <a:r>
              <a:rPr lang="en-US" sz="2200"/>
              <a:t>Students who are absent, become ill, or who can no longer test because of classroom, school, or technical interruptions during originally scheduled units, may utilize make-up testing.</a:t>
            </a:r>
          </a:p>
          <a:p>
            <a:pPr marL="742950" lvl="1" indent="-285750">
              <a:buFont typeface="Wingdings" panose="05000000000000000000" pitchFamily="2" charset="2"/>
              <a:buChar char="§"/>
            </a:pPr>
            <a:r>
              <a:rPr lang="en-US" sz="2000"/>
              <a:t>Students may not return to previously answered questions. </a:t>
            </a:r>
          </a:p>
          <a:p>
            <a:pPr marL="285750" indent="-285750">
              <a:buFont typeface="Wingdings" panose="05000000000000000000" pitchFamily="2" charset="2"/>
              <a:buChar char="§"/>
            </a:pPr>
            <a:r>
              <a:rPr lang="en-US" sz="2200"/>
              <a:t>Test security and administration protocols apply.</a:t>
            </a:r>
          </a:p>
          <a:p>
            <a:pPr marL="285750" indent="-285750">
              <a:buFont typeface="Wingdings" panose="05000000000000000000" pitchFamily="2" charset="2"/>
              <a:buChar char="§"/>
            </a:pPr>
            <a:r>
              <a:rPr lang="en-US" sz="2200"/>
              <a:t>School Test Coordinators will establish the make-up testing schedules for their schools.</a:t>
            </a:r>
          </a:p>
          <a:p>
            <a:pPr marL="285750" indent="-285750">
              <a:buFont typeface="Wingdings" panose="05000000000000000000" pitchFamily="2" charset="2"/>
              <a:buChar char="§"/>
            </a:pPr>
            <a:r>
              <a:rPr lang="en-US" sz="2200"/>
              <a:t>ELA/Math units may be taken out of order for make-up testing only.</a:t>
            </a:r>
          </a:p>
          <a:p>
            <a:pPr marL="285750" indent="-285750">
              <a:buFont typeface="Wingdings" panose="05000000000000000000" pitchFamily="2" charset="2"/>
              <a:buChar char="§"/>
            </a:pPr>
            <a:r>
              <a:rPr lang="en-US" sz="2200"/>
              <a:t>Different grade level or course make-up tests for a specific content can be administered at the same time in the same room. </a:t>
            </a:r>
          </a:p>
          <a:p>
            <a:pPr marL="742950" lvl="1" indent="-285750">
              <a:buFont typeface="Wingdings" panose="05000000000000000000" pitchFamily="2" charset="2"/>
              <a:buChar char="§"/>
            </a:pPr>
            <a:r>
              <a:rPr lang="en-US" sz="2000"/>
              <a:t>Special attention must be paid to unit testing time and teacher direction variations between grade levels.</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125</a:t>
            </a:fld>
            <a:endParaRPr kern="0"/>
          </a:p>
        </p:txBody>
      </p:sp>
    </p:spTree>
    <p:extLst>
      <p:ext uri="{BB962C8B-B14F-4D97-AF65-F5344CB8AC3E}">
        <p14:creationId xmlns:p14="http://schemas.microsoft.com/office/powerpoint/2010/main" val="122383760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034945-CFCC-4265-89BE-01CFCE53C9D2}"/>
              </a:ext>
            </a:extLst>
          </p:cNvPr>
          <p:cNvSpPr>
            <a:spLocks noGrp="1"/>
          </p:cNvSpPr>
          <p:nvPr>
            <p:ph type="title"/>
          </p:nvPr>
        </p:nvSpPr>
        <p:spPr>
          <a:xfrm>
            <a:off x="1035170" y="1701800"/>
            <a:ext cx="6833186" cy="2887662"/>
          </a:xfrm>
        </p:spPr>
        <p:txBody>
          <a:bodyPr>
            <a:normAutofit/>
          </a:bodyPr>
          <a:lstStyle/>
          <a:p>
            <a:pPr algn="ctr"/>
            <a:r>
              <a:rPr lang="en-US" sz="6000" b="1">
                <a:ea typeface="Open Sans Light" panose="020B0306030504020204" pitchFamily="34" charset="0"/>
                <a:cs typeface="Open Sans Light" panose="020B0306030504020204" pitchFamily="34" charset="0"/>
              </a:rPr>
              <a:t>After Testing Tasks</a:t>
            </a:r>
          </a:p>
        </p:txBody>
      </p:sp>
      <p:sp>
        <p:nvSpPr>
          <p:cNvPr id="5" name="Google Shape;1176;p179">
            <a:extLst>
              <a:ext uri="{FF2B5EF4-FFF2-40B4-BE49-F238E27FC236}">
                <a16:creationId xmlns:a16="http://schemas.microsoft.com/office/drawing/2014/main" id="{4F3D3E3A-8D78-4D01-AB9A-FF1CDEFAFABA}"/>
              </a:ext>
            </a:extLst>
          </p:cNvPr>
          <p:cNvSpPr txBox="1">
            <a:spLocks/>
          </p:cNvSpPr>
          <p:nvPr/>
        </p:nvSpPr>
        <p:spPr>
          <a:xfrm>
            <a:off x="9209088" y="6488113"/>
            <a:ext cx="2743200" cy="365125"/>
          </a:xfrm>
          <a:prstGeom prst="rect">
            <a:avLst/>
          </a:prstGeom>
          <a:noFill/>
          <a:ln>
            <a:noFill/>
          </a:ln>
        </p:spPr>
        <p:txBody>
          <a:bodyPr spcFirstLastPara="1" vert="horz" wrap="square" lIns="57133" tIns="28567" rIns="57133" bIns="28567" rtlCol="0" anchor="t"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defTabSz="1219170">
              <a:defRPr/>
            </a:pPr>
            <a:fld id="{00000000-1234-1234-1234-123412341234}" type="slidenum">
              <a:rPr lang="en" sz="1000" kern="0" smtClean="0">
                <a:latin typeface="Open Sans Light" panose="020B0306030504020204" pitchFamily="34" charset="0"/>
                <a:ea typeface="Open Sans Light" panose="020B0306030504020204" pitchFamily="34" charset="0"/>
                <a:cs typeface="Open Sans Light" panose="020B0306030504020204" pitchFamily="34" charset="0"/>
              </a:rPr>
              <a:pPr algn="r" defTabSz="1219170">
                <a:defRPr/>
              </a:pPr>
              <a:t>126</a:t>
            </a:fld>
            <a:endParaRPr lang="en" sz="1000" kern="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336682467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r>
              <a:rPr lang="en-US" sz="4000" b="1">
                <a:ea typeface="Open Sans Light" panose="020B0306030504020204" pitchFamily="34" charset="0"/>
                <a:cs typeface="Open Sans Light" panose="020B0306030504020204" pitchFamily="34" charset="0"/>
              </a:rPr>
              <a:t>After Testing Key Dates</a:t>
            </a:r>
            <a:endParaRPr sz="4000" b="1">
              <a:ea typeface="Open Sans Light" panose="020B0306030504020204" pitchFamily="34" charset="0"/>
              <a:cs typeface="Open Sans Light" panose="020B0306030504020204" pitchFamily="34" charset="0"/>
            </a:endParaRPr>
          </a:p>
        </p:txBody>
      </p:sp>
      <p:sp>
        <p:nvSpPr>
          <p:cNvPr id="4" name="Content Placeholder 3">
            <a:extLst>
              <a:ext uri="{FF2B5EF4-FFF2-40B4-BE49-F238E27FC236}">
                <a16:creationId xmlns:a16="http://schemas.microsoft.com/office/drawing/2014/main" id="{2BD5CEA2-9C4E-45E1-85A8-93F5C5A165AF}"/>
              </a:ext>
            </a:extLst>
          </p:cNvPr>
          <p:cNvSpPr>
            <a:spLocks noGrp="1"/>
          </p:cNvSpPr>
          <p:nvPr>
            <p:ph sz="quarter" idx="16"/>
          </p:nvPr>
        </p:nvSpPr>
        <p:spPr/>
        <p:txBody>
          <a:bodyPr/>
          <a:lstStyle/>
          <a:p>
            <a:pPr marL="285750" indent="-285750">
              <a:buFont typeface="Wingdings" panose="05000000000000000000" pitchFamily="2" charset="2"/>
              <a:buChar char="§"/>
            </a:pPr>
            <a:r>
              <a:rPr lang="en-US" sz="2600" dirty="0"/>
              <a:t>Rejected Paper test alerts must be resolved in ADAM by </a:t>
            </a:r>
            <a:r>
              <a:rPr lang="en-US" sz="2600" b="1" u="sng" dirty="0">
                <a:solidFill>
                  <a:srgbClr val="FF0000"/>
                </a:solidFill>
              </a:rPr>
              <a:t>May 5, 2025</a:t>
            </a:r>
            <a:r>
              <a:rPr lang="en-US" sz="2600" dirty="0"/>
              <a:t>*. </a:t>
            </a:r>
          </a:p>
          <a:p>
            <a:pPr marL="285750" indent="-285750">
              <a:buFont typeface="Wingdings" panose="05000000000000000000" pitchFamily="2" charset="2"/>
              <a:buChar char="§"/>
            </a:pPr>
            <a:r>
              <a:rPr lang="en-US" sz="2600" dirty="0"/>
              <a:t>Student test status clean-up must be completed in ADAM by </a:t>
            </a:r>
            <a:r>
              <a:rPr lang="en-US" sz="2600" b="1" u="sng" dirty="0">
                <a:solidFill>
                  <a:srgbClr val="FF0000"/>
                </a:solidFill>
              </a:rPr>
              <a:t>May 9, 2025</a:t>
            </a:r>
            <a:r>
              <a:rPr lang="en-US" sz="2600" dirty="0"/>
              <a:t>*.</a:t>
            </a:r>
          </a:p>
          <a:p>
            <a:pPr marL="742950" lvl="1" indent="-285750">
              <a:buFont typeface="Wingdings" panose="05000000000000000000" pitchFamily="2" charset="2"/>
              <a:buChar char="§"/>
            </a:pPr>
            <a:r>
              <a:rPr lang="en-US" sz="2400" dirty="0"/>
              <a:t>Online tests in the below statuses should be manually submitted in ADAM.</a:t>
            </a:r>
          </a:p>
          <a:p>
            <a:pPr marL="1200150" lvl="2" indent="-285750">
              <a:buFont typeface="Wingdings" panose="05000000000000000000" pitchFamily="2" charset="2"/>
              <a:buChar char="§"/>
            </a:pPr>
            <a:r>
              <a:rPr lang="en-US" sz="2200" dirty="0"/>
              <a:t>In Progress</a:t>
            </a:r>
          </a:p>
          <a:p>
            <a:pPr marL="1200150" lvl="2" indent="-285750">
              <a:buFont typeface="Wingdings" panose="05000000000000000000" pitchFamily="2" charset="2"/>
              <a:buChar char="§"/>
            </a:pPr>
            <a:r>
              <a:rPr lang="en-US" sz="2200" dirty="0"/>
              <a:t>Exited</a:t>
            </a:r>
          </a:p>
          <a:p>
            <a:pPr marL="1200150" lvl="2" indent="-285750">
              <a:buFont typeface="Wingdings" panose="05000000000000000000" pitchFamily="2" charset="2"/>
              <a:buChar char="§"/>
            </a:pPr>
            <a:r>
              <a:rPr lang="en-US" sz="2200" dirty="0"/>
              <a:t>Reseat</a:t>
            </a:r>
          </a:p>
          <a:p>
            <a:endParaRPr lang="en-US" sz="2000" dirty="0"/>
          </a:p>
          <a:p>
            <a:r>
              <a:rPr lang="en-US" sz="2200" dirty="0"/>
              <a:t>*Incomplete tests will </a:t>
            </a:r>
            <a:r>
              <a:rPr lang="en-US" sz="2200" u="sng" dirty="0"/>
              <a:t>NOT</a:t>
            </a:r>
            <a:r>
              <a:rPr lang="en-US" sz="2200" dirty="0"/>
              <a:t> be scored or reported</a:t>
            </a:r>
            <a:r>
              <a:rPr lang="en-US" sz="2200" b="1" dirty="0"/>
              <a:t>.</a:t>
            </a:r>
          </a:p>
          <a:p>
            <a:endParaRPr lang="en-US" dirty="0"/>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127</a:t>
            </a:fld>
            <a:endParaRPr kern="0"/>
          </a:p>
        </p:txBody>
      </p:sp>
    </p:spTree>
    <p:extLst>
      <p:ext uri="{BB962C8B-B14F-4D97-AF65-F5344CB8AC3E}">
        <p14:creationId xmlns:p14="http://schemas.microsoft.com/office/powerpoint/2010/main" val="247011817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r>
              <a:rPr lang="en-US" sz="4000" b="1">
                <a:ea typeface="Open Sans Light" panose="020B0306030504020204" pitchFamily="34" charset="0"/>
                <a:cs typeface="Open Sans Light" panose="020B0306030504020204" pitchFamily="34" charset="0"/>
              </a:rPr>
              <a:t>Manual Test Submission in ADAM</a:t>
            </a:r>
            <a:endParaRPr sz="4000" b="1">
              <a:ea typeface="Open Sans Light" panose="020B0306030504020204" pitchFamily="34" charset="0"/>
              <a:cs typeface="Open Sans Light" panose="020B0306030504020204" pitchFamily="34" charset="0"/>
            </a:endParaRPr>
          </a:p>
        </p:txBody>
      </p:sp>
      <p:sp>
        <p:nvSpPr>
          <p:cNvPr id="3" name="Content Placeholder 2">
            <a:extLst>
              <a:ext uri="{FF2B5EF4-FFF2-40B4-BE49-F238E27FC236}">
                <a16:creationId xmlns:a16="http://schemas.microsoft.com/office/drawing/2014/main" id="{C444A050-EEE5-4853-826B-D17A85DEEE31}"/>
              </a:ext>
            </a:extLst>
          </p:cNvPr>
          <p:cNvSpPr>
            <a:spLocks noGrp="1"/>
          </p:cNvSpPr>
          <p:nvPr>
            <p:ph sz="quarter" idx="17"/>
          </p:nvPr>
        </p:nvSpPr>
        <p:spPr/>
        <p:txBody>
          <a:bodyPr/>
          <a:lstStyle/>
          <a:p>
            <a:pPr marL="285750" indent="-285750">
              <a:buFont typeface="Wingdings" panose="05000000000000000000" pitchFamily="2" charset="2"/>
              <a:buChar char="§"/>
            </a:pPr>
            <a:r>
              <a:rPr lang="en-US" sz="1800"/>
              <a:t>If at the end of the testing window there are any students still in an Exited, In Progress, or Reseat status, those partial attempts must be manually submitted to be scored and reported.</a:t>
            </a:r>
          </a:p>
          <a:p>
            <a:pPr marL="285750" indent="-285750">
              <a:buFont typeface="Wingdings" panose="05000000000000000000" pitchFamily="2" charset="2"/>
              <a:buChar char="§"/>
            </a:pPr>
            <a:r>
              <a:rPr lang="en-US" sz="1800"/>
              <a:t>To determine if any student tests require manual submission, Test Coordinators can review the Sessions information located on the admin card for each individual test administration or use the Progress report.</a:t>
            </a:r>
          </a:p>
          <a:p>
            <a:pPr marL="285750" indent="-285750">
              <a:buFont typeface="Wingdings" panose="05000000000000000000" pitchFamily="2" charset="2"/>
              <a:buChar char="§"/>
            </a:pPr>
            <a:r>
              <a:rPr lang="en-US" sz="1800"/>
              <a:t>If any In Progress, Exited, or Reseat student statuses are listed under Sessions, these will need to be manually submitted in the proctor dashboard or in Session Explorer.</a:t>
            </a:r>
          </a:p>
          <a:p>
            <a:pPr marL="742950" lvl="1" indent="-285750">
              <a:buFont typeface="Wingdings" panose="05000000000000000000" pitchFamily="2" charset="2"/>
              <a:buChar char="§"/>
            </a:pPr>
            <a:r>
              <a:rPr lang="en-US"/>
              <a:t>Students in an In Progress or Exited status will need to be Reseated before their test can be submitted.</a:t>
            </a:r>
          </a:p>
          <a:p>
            <a:pPr marL="285750" indent="-285750">
              <a:buFont typeface="Wingdings" panose="05000000000000000000" pitchFamily="2" charset="2"/>
              <a:buChar char="§"/>
            </a:pPr>
            <a:endParaRPr lang="en-US" sz="2000"/>
          </a:p>
        </p:txBody>
      </p:sp>
      <p:sp>
        <p:nvSpPr>
          <p:cNvPr id="1176" name="Google Shape;1176;p179"/>
          <p:cNvSpPr txBox="1">
            <a:spLocks noGrp="1"/>
          </p:cNvSpPr>
          <p:nvPr>
            <p:ph type="sldNum" sz="quarter" idx="16"/>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128</a:t>
            </a:fld>
            <a:endParaRPr kern="0"/>
          </a:p>
        </p:txBody>
      </p:sp>
      <p:pic>
        <p:nvPicPr>
          <p:cNvPr id="4" name="Picture 3">
            <a:extLst>
              <a:ext uri="{FF2B5EF4-FFF2-40B4-BE49-F238E27FC236}">
                <a16:creationId xmlns:a16="http://schemas.microsoft.com/office/drawing/2014/main" id="{9EC87F40-7334-716A-0F9A-0995C754C80E}"/>
              </a:ext>
            </a:extLst>
          </p:cNvPr>
          <p:cNvPicPr>
            <a:picLocks noChangeAspect="1"/>
          </p:cNvPicPr>
          <p:nvPr/>
        </p:nvPicPr>
        <p:blipFill>
          <a:blip r:embed="rId3"/>
          <a:srcRect/>
          <a:stretch/>
        </p:blipFill>
        <p:spPr>
          <a:xfrm>
            <a:off x="6167164" y="2920502"/>
            <a:ext cx="5606328" cy="2421933"/>
          </a:xfrm>
          <a:prstGeom prst="rect">
            <a:avLst/>
          </a:prstGeom>
          <a:ln>
            <a:solidFill>
              <a:schemeClr val="bg2"/>
            </a:solidFill>
          </a:ln>
          <a:effectLst>
            <a:outerShdw blurRad="50800" dist="38100" dir="2700000" algn="tl" rotWithShape="0">
              <a:prstClr val="black">
                <a:alpha val="40000"/>
              </a:prstClr>
            </a:outerShdw>
          </a:effectLst>
        </p:spPr>
      </p:pic>
      <p:sp>
        <p:nvSpPr>
          <p:cNvPr id="5" name="Oval 4">
            <a:extLst>
              <a:ext uri="{FF2B5EF4-FFF2-40B4-BE49-F238E27FC236}">
                <a16:creationId xmlns:a16="http://schemas.microsoft.com/office/drawing/2014/main" id="{9A6DC723-9472-D608-E8FF-BF3E01662330}"/>
              </a:ext>
            </a:extLst>
          </p:cNvPr>
          <p:cNvSpPr/>
          <p:nvPr/>
        </p:nvSpPr>
        <p:spPr>
          <a:xfrm>
            <a:off x="8285292" y="3711053"/>
            <a:ext cx="1370071" cy="88895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5331657"/>
      </p:ext>
    </p:extLst>
  </p:cSld>
  <p:clrMapOvr>
    <a:masterClrMapping/>
  </p:clrMapOvr>
  <p:transition spd="slow"/>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r>
              <a:rPr lang="en-US" sz="4000" b="1">
                <a:ea typeface="Open Sans Light" panose="020B0306030504020204" pitchFamily="34" charset="0"/>
                <a:cs typeface="Open Sans Light" panose="020B0306030504020204" pitchFamily="34" charset="0"/>
              </a:rPr>
              <a:t>Manual Test Submission in ADAM</a:t>
            </a:r>
            <a:endParaRPr sz="4000" b="1">
              <a:ea typeface="Open Sans Light" panose="020B0306030504020204" pitchFamily="34" charset="0"/>
              <a:cs typeface="Open Sans Light" panose="020B0306030504020204" pitchFamily="34" charset="0"/>
            </a:endParaRPr>
          </a:p>
        </p:txBody>
      </p:sp>
      <p:sp>
        <p:nvSpPr>
          <p:cNvPr id="3" name="Content Placeholder 2">
            <a:extLst>
              <a:ext uri="{FF2B5EF4-FFF2-40B4-BE49-F238E27FC236}">
                <a16:creationId xmlns:a16="http://schemas.microsoft.com/office/drawing/2014/main" id="{C444A050-EEE5-4853-826B-D17A85DEEE31}"/>
              </a:ext>
            </a:extLst>
          </p:cNvPr>
          <p:cNvSpPr>
            <a:spLocks noGrp="1"/>
          </p:cNvSpPr>
          <p:nvPr>
            <p:ph sz="quarter" idx="16"/>
          </p:nvPr>
        </p:nvSpPr>
        <p:spPr/>
        <p:txBody>
          <a:bodyPr/>
          <a:lstStyle/>
          <a:p>
            <a:pPr marL="285750" indent="-285750">
              <a:buFont typeface="Wingdings" panose="05000000000000000000" pitchFamily="2" charset="2"/>
              <a:buChar char="§"/>
            </a:pPr>
            <a:r>
              <a:rPr lang="en-US" sz="2200" dirty="0"/>
              <a:t>Test Coordinators will navigate to proctor dashboard, locate students in an Exited, In Progress, or Reseat status, select Actions, then select </a:t>
            </a:r>
            <a:r>
              <a:rPr lang="en-US" sz="2200" b="1" dirty="0"/>
              <a:t>Submit Session</a:t>
            </a:r>
            <a:r>
              <a:rPr lang="en-US" sz="2200" dirty="0"/>
              <a:t>. </a:t>
            </a:r>
          </a:p>
          <a:p>
            <a:pPr marL="742950" lvl="1" indent="-285750">
              <a:buFont typeface="Wingdings" panose="05000000000000000000" pitchFamily="2" charset="2"/>
              <a:buChar char="§"/>
            </a:pPr>
            <a:r>
              <a:rPr lang="en-US" sz="2000" dirty="0"/>
              <a:t>Any student in an Exited or In Progress status will need to be Reseated before their test can be submitted. </a:t>
            </a:r>
          </a:p>
          <a:p>
            <a:pPr marL="285750" indent="-285750">
              <a:buFont typeface="Wingdings" panose="05000000000000000000" pitchFamily="2" charset="2"/>
              <a:buChar char="§"/>
            </a:pPr>
            <a:endParaRPr lang="en-US" sz="2000" dirty="0"/>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129</a:t>
            </a:fld>
            <a:endParaRPr kern="0"/>
          </a:p>
        </p:txBody>
      </p:sp>
      <p:pic>
        <p:nvPicPr>
          <p:cNvPr id="4" name="Picture 3">
            <a:extLst>
              <a:ext uri="{FF2B5EF4-FFF2-40B4-BE49-F238E27FC236}">
                <a16:creationId xmlns:a16="http://schemas.microsoft.com/office/drawing/2014/main" id="{9EC87F40-7334-716A-0F9A-0995C754C80E}"/>
              </a:ext>
            </a:extLst>
          </p:cNvPr>
          <p:cNvPicPr>
            <a:picLocks noChangeAspect="1"/>
          </p:cNvPicPr>
          <p:nvPr/>
        </p:nvPicPr>
        <p:blipFill>
          <a:blip r:embed="rId3"/>
          <a:srcRect/>
          <a:stretch/>
        </p:blipFill>
        <p:spPr>
          <a:xfrm>
            <a:off x="1272355" y="3662191"/>
            <a:ext cx="9789618" cy="2784920"/>
          </a:xfrm>
          <a:prstGeom prst="rect">
            <a:avLst/>
          </a:prstGeom>
          <a:ln>
            <a:solidFill>
              <a:schemeClr val="bg2"/>
            </a:solidFill>
          </a:ln>
          <a:effectLst>
            <a:outerShdw blurRad="50800" dist="38100" dir="2700000" algn="tl" rotWithShape="0">
              <a:prstClr val="black">
                <a:alpha val="40000"/>
              </a:prstClr>
            </a:outerShdw>
          </a:effectLst>
        </p:spPr>
      </p:pic>
      <p:sp>
        <p:nvSpPr>
          <p:cNvPr id="5" name="Oval 4">
            <a:extLst>
              <a:ext uri="{FF2B5EF4-FFF2-40B4-BE49-F238E27FC236}">
                <a16:creationId xmlns:a16="http://schemas.microsoft.com/office/drawing/2014/main" id="{9A6DC723-9472-D608-E8FF-BF3E01662330}"/>
              </a:ext>
            </a:extLst>
          </p:cNvPr>
          <p:cNvSpPr/>
          <p:nvPr/>
        </p:nvSpPr>
        <p:spPr>
          <a:xfrm>
            <a:off x="9331062" y="5435181"/>
            <a:ext cx="1029934" cy="27707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1109;p81">
            <a:extLst>
              <a:ext uri="{FF2B5EF4-FFF2-40B4-BE49-F238E27FC236}">
                <a16:creationId xmlns:a16="http://schemas.microsoft.com/office/drawing/2014/main" id="{EB9D8157-BC49-42EF-DA62-5B65B1EFC420}"/>
              </a:ext>
            </a:extLst>
          </p:cNvPr>
          <p:cNvSpPr/>
          <p:nvPr/>
        </p:nvSpPr>
        <p:spPr>
          <a:xfrm rot="10800000">
            <a:off x="10804693" y="4816982"/>
            <a:ext cx="987024" cy="403146"/>
          </a:xfrm>
          <a:prstGeom prst="rightArrow">
            <a:avLst>
              <a:gd name="adj1" fmla="val 50000"/>
              <a:gd name="adj2" fmla="val 50000"/>
            </a:avLst>
          </a:prstGeom>
          <a:solidFill>
            <a:srgbClr val="FF00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9795286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pPr lvl="0"/>
            <a:br>
              <a:rPr lang="en-US">
                <a:solidFill>
                  <a:schemeClr val="bg2"/>
                </a:solidFill>
                <a:latin typeface="+mj-lt"/>
              </a:rPr>
            </a:br>
            <a:r>
              <a:rPr lang="en-US" sz="4000" b="1">
                <a:ea typeface="Open Sans Light" panose="020B0306030504020204" pitchFamily="34" charset="0"/>
                <a:cs typeface="Open Sans Light" panose="020B0306030504020204" pitchFamily="34" charset="0"/>
              </a:rPr>
              <a:t>Test Structure &amp; Guidelines</a:t>
            </a:r>
            <a:br>
              <a:rPr lang="en-US">
                <a:solidFill>
                  <a:schemeClr val="bg2"/>
                </a:solidFill>
                <a:latin typeface="+mj-lt"/>
              </a:rPr>
            </a:br>
            <a:endParaRPr>
              <a:solidFill>
                <a:schemeClr val="bg2"/>
              </a:solidFill>
              <a:latin typeface="+mj-lt"/>
            </a:endParaRPr>
          </a:p>
        </p:txBody>
      </p:sp>
      <p:sp>
        <p:nvSpPr>
          <p:cNvPr id="8" name="Text Placeholder 4">
            <a:extLst>
              <a:ext uri="{FF2B5EF4-FFF2-40B4-BE49-F238E27FC236}">
                <a16:creationId xmlns:a16="http://schemas.microsoft.com/office/drawing/2014/main" id="{A66BD86D-55EB-4880-B7C6-F418D6A1AE1C}"/>
              </a:ext>
            </a:extLst>
          </p:cNvPr>
          <p:cNvSpPr>
            <a:spLocks noGrp="1"/>
          </p:cNvSpPr>
          <p:nvPr>
            <p:ph sz="quarter" idx="16"/>
          </p:nvPr>
        </p:nvSpPr>
        <p:spPr/>
        <p:txBody>
          <a:bodyPr/>
          <a:lstStyle/>
          <a:p>
            <a:r>
              <a:rPr lang="en-US" sz="2600" b="1" dirty="0"/>
              <a:t>On-Grade Level Testing Only</a:t>
            </a:r>
          </a:p>
          <a:p>
            <a:pPr marL="342900" indent="-342900">
              <a:buFont typeface="Wingdings" panose="05000000000000000000" pitchFamily="2" charset="2"/>
              <a:buChar char="§"/>
            </a:pPr>
            <a:r>
              <a:rPr lang="en-US" sz="2400" dirty="0"/>
              <a:t>3-8 Math/ELA students are only allowed to take the test for their grade level (i.e., 3rd graders can take Grade 3 Math and Grade 3 ELA).</a:t>
            </a:r>
          </a:p>
          <a:p>
            <a:pPr marL="342900" indent="-342900">
              <a:buFont typeface="Wingdings" panose="05000000000000000000" pitchFamily="2" charset="2"/>
              <a:buChar char="§"/>
            </a:pPr>
            <a:r>
              <a:rPr lang="en-US" sz="2400" dirty="0"/>
              <a:t>Grade 11 students can take Algebra I, Geometry, Algebra II or Integrated Math I, II, III. They should take the test that aligns with the course they are currently enrolled in. </a:t>
            </a:r>
          </a:p>
          <a:p>
            <a:pPr marL="800100" lvl="1" indent="-342900">
              <a:buFont typeface="Wingdings" panose="05000000000000000000" pitchFamily="2" charset="2"/>
              <a:buChar char="§"/>
            </a:pPr>
            <a:r>
              <a:rPr lang="en-US" sz="2200" dirty="0"/>
              <a:t>If a student is enrolled and takes more than 1 HS Math test, the more advanced test will be reported (i.e., if a HS student takes Algebra I &amp; Algebra II, only Algebra II will be reported).</a:t>
            </a:r>
          </a:p>
          <a:p>
            <a:pPr marL="342900" indent="-342900">
              <a:buFont typeface="Wingdings" panose="05000000000000000000" pitchFamily="2" charset="2"/>
              <a:buChar char="§"/>
            </a:pPr>
            <a:r>
              <a:rPr lang="en-US" sz="2400" u="sng" dirty="0"/>
              <a:t>Exception</a:t>
            </a:r>
            <a:r>
              <a:rPr lang="en-US" sz="2400" dirty="0"/>
              <a:t>: Grade 8 students can take Algebra I if they are currently enrolled in Algebra I.</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13</a:t>
            </a:fld>
            <a:endParaRPr kern="0"/>
          </a:p>
        </p:txBody>
      </p:sp>
    </p:spTree>
    <p:extLst>
      <p:ext uri="{BB962C8B-B14F-4D97-AF65-F5344CB8AC3E}">
        <p14:creationId xmlns:p14="http://schemas.microsoft.com/office/powerpoint/2010/main" val="399559502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r>
              <a:rPr lang="en-US" sz="4000" b="1">
                <a:ea typeface="Open Sans Light" panose="020B0306030504020204" pitchFamily="34" charset="0"/>
                <a:cs typeface="Open Sans Light" panose="020B0306030504020204" pitchFamily="34" charset="0"/>
              </a:rPr>
              <a:t>Submitted Tests – Progress Report</a:t>
            </a:r>
            <a:endParaRPr sz="4000" b="1">
              <a:ea typeface="Open Sans Light" panose="020B0306030504020204" pitchFamily="34" charset="0"/>
              <a:cs typeface="Open Sans Light" panose="020B0306030504020204" pitchFamily="34" charset="0"/>
            </a:endParaRPr>
          </a:p>
        </p:txBody>
      </p:sp>
      <p:sp>
        <p:nvSpPr>
          <p:cNvPr id="3" name="Content Placeholder 2">
            <a:extLst>
              <a:ext uri="{FF2B5EF4-FFF2-40B4-BE49-F238E27FC236}">
                <a16:creationId xmlns:a16="http://schemas.microsoft.com/office/drawing/2014/main" id="{C444A050-EEE5-4853-826B-D17A85DEEE31}"/>
              </a:ext>
            </a:extLst>
          </p:cNvPr>
          <p:cNvSpPr>
            <a:spLocks noGrp="1"/>
          </p:cNvSpPr>
          <p:nvPr>
            <p:ph sz="quarter" idx="16"/>
          </p:nvPr>
        </p:nvSpPr>
        <p:spPr/>
        <p:txBody>
          <a:bodyPr/>
          <a:lstStyle/>
          <a:p>
            <a:pPr marL="285750" indent="-285750">
              <a:buFont typeface="Wingdings" panose="05000000000000000000" pitchFamily="2" charset="2"/>
              <a:buChar char="§"/>
            </a:pPr>
            <a:r>
              <a:rPr lang="en-US" sz="2000" dirty="0"/>
              <a:t>The number of tests submitted by test can be monitored using the Progress report.</a:t>
            </a:r>
          </a:p>
          <a:p>
            <a:pPr marL="285750" indent="-285750">
              <a:buFont typeface="Wingdings" panose="05000000000000000000" pitchFamily="2" charset="2"/>
              <a:buChar char="§"/>
            </a:pPr>
            <a:r>
              <a:rPr lang="en-US" sz="2000" dirty="0"/>
              <a:t>Navigate to Reporting, then select Progress. Here you can view session progress for any selected test, including the number of tests in a Submitted, In Progress, and Not Started status.</a:t>
            </a:r>
          </a:p>
          <a:p>
            <a:pPr marL="285750" indent="-285750">
              <a:buFont typeface="Wingdings" panose="05000000000000000000" pitchFamily="2" charset="2"/>
              <a:buChar char="§"/>
            </a:pPr>
            <a:endParaRPr lang="en-US" sz="2000" dirty="0"/>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130</a:t>
            </a:fld>
            <a:endParaRPr kern="0"/>
          </a:p>
        </p:txBody>
      </p:sp>
      <p:pic>
        <p:nvPicPr>
          <p:cNvPr id="4" name="Picture 3">
            <a:extLst>
              <a:ext uri="{FF2B5EF4-FFF2-40B4-BE49-F238E27FC236}">
                <a16:creationId xmlns:a16="http://schemas.microsoft.com/office/drawing/2014/main" id="{9EC87F40-7334-716A-0F9A-0995C754C80E}"/>
              </a:ext>
            </a:extLst>
          </p:cNvPr>
          <p:cNvPicPr>
            <a:picLocks noChangeAspect="1"/>
          </p:cNvPicPr>
          <p:nvPr/>
        </p:nvPicPr>
        <p:blipFill>
          <a:blip r:embed="rId3"/>
          <a:srcRect/>
          <a:stretch/>
        </p:blipFill>
        <p:spPr>
          <a:xfrm>
            <a:off x="2076089" y="3325092"/>
            <a:ext cx="8039822" cy="3360716"/>
          </a:xfrm>
          <a:prstGeom prst="rect">
            <a:avLst/>
          </a:prstGeom>
          <a:ln>
            <a:solidFill>
              <a:schemeClr val="bg2"/>
            </a:solidFill>
          </a:ln>
          <a:effectLst>
            <a:outerShdw blurRad="50800" dist="38100" dir="2700000" algn="tl" rotWithShape="0">
              <a:prstClr val="black">
                <a:alpha val="40000"/>
              </a:prstClr>
            </a:outerShdw>
          </a:effectLst>
        </p:spPr>
      </p:pic>
      <p:sp>
        <p:nvSpPr>
          <p:cNvPr id="2" name="Oval 1">
            <a:extLst>
              <a:ext uri="{FF2B5EF4-FFF2-40B4-BE49-F238E27FC236}">
                <a16:creationId xmlns:a16="http://schemas.microsoft.com/office/drawing/2014/main" id="{A600CB65-F5FF-2CC9-7CCB-974A44EFF48C}"/>
              </a:ext>
            </a:extLst>
          </p:cNvPr>
          <p:cNvSpPr/>
          <p:nvPr/>
        </p:nvSpPr>
        <p:spPr>
          <a:xfrm>
            <a:off x="2971800" y="4377690"/>
            <a:ext cx="2331720" cy="685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242873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r>
              <a:rPr lang="en-US" sz="4000" b="1">
                <a:ea typeface="Open Sans Light" panose="020B0306030504020204" pitchFamily="34" charset="0"/>
                <a:cs typeface="Open Sans Light" panose="020B0306030504020204" pitchFamily="34" charset="0"/>
              </a:rPr>
              <a:t>Submitted Tests – Activity Report</a:t>
            </a:r>
            <a:endParaRPr sz="4000" b="1">
              <a:ea typeface="Open Sans Light" panose="020B0306030504020204" pitchFamily="34" charset="0"/>
              <a:cs typeface="Open Sans Light" panose="020B0306030504020204" pitchFamily="34" charset="0"/>
            </a:endParaRPr>
          </a:p>
        </p:txBody>
      </p:sp>
      <p:sp>
        <p:nvSpPr>
          <p:cNvPr id="3" name="Content Placeholder 2">
            <a:extLst>
              <a:ext uri="{FF2B5EF4-FFF2-40B4-BE49-F238E27FC236}">
                <a16:creationId xmlns:a16="http://schemas.microsoft.com/office/drawing/2014/main" id="{C444A050-EEE5-4853-826B-D17A85DEEE31}"/>
              </a:ext>
            </a:extLst>
          </p:cNvPr>
          <p:cNvSpPr>
            <a:spLocks noGrp="1"/>
          </p:cNvSpPr>
          <p:nvPr>
            <p:ph sz="quarter" idx="16"/>
          </p:nvPr>
        </p:nvSpPr>
        <p:spPr/>
        <p:txBody>
          <a:bodyPr/>
          <a:lstStyle/>
          <a:p>
            <a:pPr marL="285750" indent="-285750">
              <a:buFont typeface="Wingdings" panose="05000000000000000000" pitchFamily="2" charset="2"/>
              <a:buChar char="§"/>
            </a:pPr>
            <a:r>
              <a:rPr lang="en-US" sz="2200" dirty="0"/>
              <a:t>The number of tests submitted within a given window of time can be monitored using the Activity report.</a:t>
            </a:r>
          </a:p>
          <a:p>
            <a:pPr marL="285750" indent="-285750">
              <a:buFont typeface="Wingdings" panose="05000000000000000000" pitchFamily="2" charset="2"/>
              <a:buChar char="§"/>
            </a:pPr>
            <a:r>
              <a:rPr lang="en-US" sz="2200" dirty="0"/>
              <a:t>Navigate to Reporting, then select Activity. Here you can view the number of test sessions that have been submitted within a selected window. </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131</a:t>
            </a:fld>
            <a:endParaRPr kern="0"/>
          </a:p>
        </p:txBody>
      </p:sp>
      <p:pic>
        <p:nvPicPr>
          <p:cNvPr id="4" name="Picture 3">
            <a:extLst>
              <a:ext uri="{FF2B5EF4-FFF2-40B4-BE49-F238E27FC236}">
                <a16:creationId xmlns:a16="http://schemas.microsoft.com/office/drawing/2014/main" id="{9EC87F40-7334-716A-0F9A-0995C754C80E}"/>
              </a:ext>
            </a:extLst>
          </p:cNvPr>
          <p:cNvPicPr>
            <a:picLocks noChangeAspect="1"/>
          </p:cNvPicPr>
          <p:nvPr/>
        </p:nvPicPr>
        <p:blipFill>
          <a:blip r:embed="rId3"/>
          <a:srcRect/>
          <a:stretch/>
        </p:blipFill>
        <p:spPr>
          <a:xfrm>
            <a:off x="2003140" y="3481206"/>
            <a:ext cx="8185720" cy="3155794"/>
          </a:xfrm>
          <a:prstGeom prst="rect">
            <a:avLst/>
          </a:prstGeom>
          <a:ln>
            <a:solidFill>
              <a:schemeClr val="bg2"/>
            </a:solidFill>
          </a:ln>
          <a:effectLst>
            <a:outerShdw blurRad="50800" dist="38100" dir="2700000" algn="tl" rotWithShape="0">
              <a:prstClr val="black">
                <a:alpha val="40000"/>
              </a:prstClr>
            </a:outerShdw>
          </a:effectLst>
        </p:spPr>
      </p:pic>
      <p:sp>
        <p:nvSpPr>
          <p:cNvPr id="5" name="Oval 4">
            <a:extLst>
              <a:ext uri="{FF2B5EF4-FFF2-40B4-BE49-F238E27FC236}">
                <a16:creationId xmlns:a16="http://schemas.microsoft.com/office/drawing/2014/main" id="{9A6DC723-9472-D608-E8FF-BF3E01662330}"/>
              </a:ext>
            </a:extLst>
          </p:cNvPr>
          <p:cNvSpPr/>
          <p:nvPr/>
        </p:nvSpPr>
        <p:spPr>
          <a:xfrm>
            <a:off x="6155734" y="5166360"/>
            <a:ext cx="1273766" cy="20470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58085834-5FAB-9107-7F0D-716EF3FE8E8E}"/>
              </a:ext>
            </a:extLst>
          </p:cNvPr>
          <p:cNvSpPr/>
          <p:nvPr/>
        </p:nvSpPr>
        <p:spPr>
          <a:xfrm>
            <a:off x="4621424" y="3873223"/>
            <a:ext cx="821090" cy="2859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518521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r>
              <a:rPr lang="en-US" sz="4000" b="1" dirty="0">
                <a:ea typeface="Open Sans Light" panose="020B0306030504020204" pitchFamily="34" charset="0"/>
                <a:cs typeface="Open Sans Light" panose="020B0306030504020204" pitchFamily="34" charset="0"/>
              </a:rPr>
              <a:t>Rejected Tests</a:t>
            </a:r>
          </a:p>
        </p:txBody>
      </p:sp>
      <p:sp>
        <p:nvSpPr>
          <p:cNvPr id="3" name="Content Placeholder 2">
            <a:extLst>
              <a:ext uri="{FF2B5EF4-FFF2-40B4-BE49-F238E27FC236}">
                <a16:creationId xmlns:a16="http://schemas.microsoft.com/office/drawing/2014/main" id="{6AA1A2AC-3F34-447C-B8A5-FE2B01FA4DE4}"/>
              </a:ext>
            </a:extLst>
          </p:cNvPr>
          <p:cNvSpPr>
            <a:spLocks noGrp="1"/>
          </p:cNvSpPr>
          <p:nvPr>
            <p:ph sz="quarter" idx="16"/>
          </p:nvPr>
        </p:nvSpPr>
        <p:spPr/>
        <p:txBody>
          <a:bodyPr/>
          <a:lstStyle/>
          <a:p>
            <a:pPr marL="342900" indent="-342900">
              <a:buFont typeface="Wingdings" panose="05000000000000000000" pitchFamily="2" charset="2"/>
              <a:buChar char="§"/>
            </a:pPr>
            <a:r>
              <a:rPr lang="en-US" sz="2600" dirty="0"/>
              <a:t>If there is no </a:t>
            </a:r>
            <a:r>
              <a:rPr lang="en-US" sz="2600" dirty="0" err="1"/>
              <a:t>preID</a:t>
            </a:r>
            <a:r>
              <a:rPr lang="en-US" sz="2600" dirty="0"/>
              <a:t> label affixed to a Paper answer document, the answer document will be scanned into ADAM.</a:t>
            </a:r>
          </a:p>
          <a:p>
            <a:pPr marL="342900" indent="-342900">
              <a:buFont typeface="Wingdings" panose="05000000000000000000" pitchFamily="2" charset="2"/>
              <a:buChar char="§"/>
            </a:pPr>
            <a:r>
              <a:rPr lang="en-US" sz="2600" dirty="0"/>
              <a:t>ADAM will then match the test to the student by First name, Last name, DOB, &amp; Student ID. The system will attempt to auto-resolve any answer docs without a </a:t>
            </a:r>
            <a:r>
              <a:rPr lang="en-US" sz="2600" dirty="0" err="1"/>
              <a:t>preID</a:t>
            </a:r>
            <a:r>
              <a:rPr lang="en-US" sz="2600" dirty="0"/>
              <a:t> label.</a:t>
            </a:r>
          </a:p>
          <a:p>
            <a:pPr marL="342900" indent="-342900">
              <a:buFont typeface="Wingdings" panose="05000000000000000000" pitchFamily="2" charset="2"/>
              <a:buChar char="§"/>
            </a:pPr>
            <a:r>
              <a:rPr lang="en-US" sz="2600" dirty="0"/>
              <a:t>Any tests that are not auto-resolved in ADAM will appear as a rejected test and </a:t>
            </a:r>
            <a:r>
              <a:rPr lang="en-US" sz="2600" u="sng" dirty="0"/>
              <a:t>must be resolved by </a:t>
            </a:r>
            <a:r>
              <a:rPr lang="en-US" sz="2600" b="1" u="sng" dirty="0">
                <a:solidFill>
                  <a:srgbClr val="FF0000"/>
                </a:solidFill>
              </a:rPr>
              <a:t>May 5, 2025</a:t>
            </a:r>
            <a:r>
              <a:rPr lang="en-US" sz="2600" dirty="0"/>
              <a:t>.</a:t>
            </a:r>
          </a:p>
          <a:p>
            <a:pPr marL="800100" lvl="1" indent="-342900">
              <a:buFont typeface="Wingdings" panose="05000000000000000000" pitchFamily="2" charset="2"/>
              <a:buChar char="§"/>
            </a:pPr>
            <a:r>
              <a:rPr lang="en-US" sz="2400" dirty="0"/>
              <a:t>If rejected tests are not resolved by the deadline Pearson cannot guarantee the test(s) will be scored &amp; reported.</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132</a:t>
            </a:fld>
            <a:endParaRPr kern="0"/>
          </a:p>
        </p:txBody>
      </p:sp>
    </p:spTree>
    <p:extLst>
      <p:ext uri="{BB962C8B-B14F-4D97-AF65-F5344CB8AC3E}">
        <p14:creationId xmlns:p14="http://schemas.microsoft.com/office/powerpoint/2010/main" val="100589280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r>
              <a:rPr lang="en-US" sz="4000" b="1" dirty="0">
                <a:ea typeface="Open Sans Light" panose="020B0306030504020204" pitchFamily="34" charset="0"/>
                <a:cs typeface="Open Sans Light" panose="020B0306030504020204" pitchFamily="34" charset="0"/>
              </a:rPr>
              <a:t>Rejected Tests in ADAM</a:t>
            </a:r>
          </a:p>
        </p:txBody>
      </p:sp>
      <p:sp>
        <p:nvSpPr>
          <p:cNvPr id="3" name="Content Placeholder 2">
            <a:extLst>
              <a:ext uri="{FF2B5EF4-FFF2-40B4-BE49-F238E27FC236}">
                <a16:creationId xmlns:a16="http://schemas.microsoft.com/office/drawing/2014/main" id="{6AA1A2AC-3F34-447C-B8A5-FE2B01FA4DE4}"/>
              </a:ext>
            </a:extLst>
          </p:cNvPr>
          <p:cNvSpPr>
            <a:spLocks noGrp="1"/>
          </p:cNvSpPr>
          <p:nvPr>
            <p:ph sz="quarter" idx="16"/>
          </p:nvPr>
        </p:nvSpPr>
        <p:spPr/>
        <p:txBody>
          <a:bodyPr/>
          <a:lstStyle/>
          <a:p>
            <a:pPr marL="342900" indent="-342900">
              <a:buFont typeface="Wingdings" panose="05000000000000000000" pitchFamily="2" charset="2"/>
              <a:buChar char="§"/>
            </a:pPr>
            <a:r>
              <a:rPr lang="en-US" sz="2600" dirty="0"/>
              <a:t>In ADAM, under Operations, you’ll be able to select Rejected Tests and review any rejected tests for your school and resolve by assigning to the correct student record in ADAM.</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133</a:t>
            </a:fld>
            <a:endParaRPr kern="0"/>
          </a:p>
        </p:txBody>
      </p:sp>
      <p:pic>
        <p:nvPicPr>
          <p:cNvPr id="4" name="Picture 3" descr="A screenshot of a computer&#10;&#10;Description automatically generated">
            <a:extLst>
              <a:ext uri="{FF2B5EF4-FFF2-40B4-BE49-F238E27FC236}">
                <a16:creationId xmlns:a16="http://schemas.microsoft.com/office/drawing/2014/main" id="{C6FB0A07-4E8C-805F-6AD3-0BB82752D0AA}"/>
              </a:ext>
            </a:extLst>
          </p:cNvPr>
          <p:cNvPicPr>
            <a:picLocks noChangeAspect="1"/>
          </p:cNvPicPr>
          <p:nvPr/>
        </p:nvPicPr>
        <p:blipFill>
          <a:blip r:embed="rId3"/>
          <a:stretch>
            <a:fillRect/>
          </a:stretch>
        </p:blipFill>
        <p:spPr>
          <a:xfrm>
            <a:off x="1460976" y="3211430"/>
            <a:ext cx="9412376" cy="3276683"/>
          </a:xfrm>
          <a:prstGeom prst="rect">
            <a:avLst/>
          </a:prstGeom>
          <a:ln>
            <a:solidFill>
              <a:schemeClr val="bg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0730077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r>
              <a:rPr lang="en-US" sz="4000" b="1" dirty="0">
                <a:ea typeface="Open Sans Light" panose="020B0306030504020204" pitchFamily="34" charset="0"/>
                <a:cs typeface="Open Sans Light" panose="020B0306030504020204" pitchFamily="34" charset="0"/>
              </a:rPr>
              <a:t>Rejected Tests in ADAM</a:t>
            </a:r>
          </a:p>
        </p:txBody>
      </p:sp>
      <p:sp>
        <p:nvSpPr>
          <p:cNvPr id="3" name="Content Placeholder 2">
            <a:extLst>
              <a:ext uri="{FF2B5EF4-FFF2-40B4-BE49-F238E27FC236}">
                <a16:creationId xmlns:a16="http://schemas.microsoft.com/office/drawing/2014/main" id="{6AA1A2AC-3F34-447C-B8A5-FE2B01FA4DE4}"/>
              </a:ext>
            </a:extLst>
          </p:cNvPr>
          <p:cNvSpPr>
            <a:spLocks noGrp="1"/>
          </p:cNvSpPr>
          <p:nvPr>
            <p:ph sz="quarter" idx="16"/>
          </p:nvPr>
        </p:nvSpPr>
        <p:spPr/>
        <p:txBody>
          <a:bodyPr/>
          <a:lstStyle/>
          <a:p>
            <a:pPr marL="342900" indent="-342900">
              <a:buFont typeface="Wingdings" panose="05000000000000000000" pitchFamily="2" charset="2"/>
              <a:buChar char="§"/>
            </a:pPr>
            <a:r>
              <a:rPr lang="en-US" sz="2400" dirty="0"/>
              <a:t>Go to Operations &gt; Rejected Tests.</a:t>
            </a:r>
          </a:p>
          <a:p>
            <a:pPr marL="342900" indent="-342900">
              <a:buFont typeface="Wingdings" panose="05000000000000000000" pitchFamily="2" charset="2"/>
              <a:buChar char="§"/>
            </a:pPr>
            <a:r>
              <a:rPr lang="en-US" sz="2400" dirty="0"/>
              <a:t>You can search for a test by:</a:t>
            </a:r>
          </a:p>
          <a:p>
            <a:pPr marL="800100" lvl="1" indent="-342900">
              <a:buFont typeface="Wingdings" panose="05000000000000000000" pitchFamily="2" charset="2"/>
              <a:buChar char="§"/>
            </a:pPr>
            <a:r>
              <a:rPr lang="en-US" sz="2200" dirty="0"/>
              <a:t>Student – Enter a student's first and/or last name or the student's ID. </a:t>
            </a:r>
          </a:p>
          <a:p>
            <a:pPr marL="800100" lvl="1" indent="-342900">
              <a:buFont typeface="Wingdings" panose="05000000000000000000" pitchFamily="2" charset="2"/>
              <a:buChar char="§"/>
            </a:pPr>
            <a:r>
              <a:rPr lang="en-US" sz="2200" dirty="0"/>
              <a:t>Test – Enter a Test name or form code.</a:t>
            </a:r>
          </a:p>
          <a:p>
            <a:pPr marL="800100" lvl="1" indent="-342900">
              <a:buFont typeface="Wingdings" panose="05000000000000000000" pitchFamily="2" charset="2"/>
              <a:buChar char="§"/>
            </a:pPr>
            <a:r>
              <a:rPr lang="en-US" sz="2200" dirty="0"/>
              <a:t>Org – Select an organization.</a:t>
            </a:r>
          </a:p>
          <a:p>
            <a:pPr marL="342900" indent="-342900">
              <a:buFont typeface="Wingdings" panose="05000000000000000000" pitchFamily="2" charset="2"/>
              <a:buChar char="§"/>
            </a:pPr>
            <a:r>
              <a:rPr lang="en-US" sz="2400" dirty="0"/>
              <a:t>Click a rejected test to open the Rejected Test Assignment popup.</a:t>
            </a:r>
          </a:p>
          <a:p>
            <a:pPr marL="342900" indent="-342900">
              <a:buFont typeface="Wingdings" panose="05000000000000000000" pitchFamily="2" charset="2"/>
              <a:buChar char="§"/>
            </a:pPr>
            <a:r>
              <a:rPr lang="en-US" sz="2400" dirty="0"/>
              <a:t>Search for and select the appropriate student, and then click the </a:t>
            </a:r>
            <a:r>
              <a:rPr lang="en-US" sz="2400" b="1" dirty="0"/>
              <a:t>Assign to Student </a:t>
            </a:r>
            <a:r>
              <a:rPr lang="en-US" sz="2400" dirty="0"/>
              <a:t>button to assign the test to the selected student.</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134</a:t>
            </a:fld>
            <a:endParaRPr kern="0"/>
          </a:p>
        </p:txBody>
      </p:sp>
    </p:spTree>
    <p:extLst>
      <p:ext uri="{BB962C8B-B14F-4D97-AF65-F5344CB8AC3E}">
        <p14:creationId xmlns:p14="http://schemas.microsoft.com/office/powerpoint/2010/main" val="124315510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168C59-48F9-4C7C-99EA-30AC62A4032A}"/>
              </a:ext>
            </a:extLst>
          </p:cNvPr>
          <p:cNvSpPr>
            <a:spLocks noGrp="1"/>
          </p:cNvSpPr>
          <p:nvPr>
            <p:ph type="title"/>
          </p:nvPr>
        </p:nvSpPr>
        <p:spPr>
          <a:xfrm>
            <a:off x="1035169" y="1701800"/>
            <a:ext cx="6869578" cy="2887662"/>
          </a:xfrm>
        </p:spPr>
        <p:txBody>
          <a:bodyPr>
            <a:normAutofit/>
          </a:bodyPr>
          <a:lstStyle/>
          <a:p>
            <a:pPr algn="ctr"/>
            <a:r>
              <a:rPr lang="en-US" sz="6000" b="1">
                <a:ea typeface="Open Sans Light" panose="020B0306030504020204" pitchFamily="34" charset="0"/>
                <a:cs typeface="Open Sans Light" panose="020B0306030504020204" pitchFamily="34" charset="0"/>
              </a:rPr>
              <a:t>Reporting</a:t>
            </a:r>
          </a:p>
        </p:txBody>
      </p:sp>
      <p:sp>
        <p:nvSpPr>
          <p:cNvPr id="6" name="Google Shape;1176;p179">
            <a:extLst>
              <a:ext uri="{FF2B5EF4-FFF2-40B4-BE49-F238E27FC236}">
                <a16:creationId xmlns:a16="http://schemas.microsoft.com/office/drawing/2014/main" id="{845D1254-1DD3-41A2-B569-532921849D52}"/>
              </a:ext>
            </a:extLst>
          </p:cNvPr>
          <p:cNvSpPr txBox="1">
            <a:spLocks/>
          </p:cNvSpPr>
          <p:nvPr/>
        </p:nvSpPr>
        <p:spPr>
          <a:xfrm>
            <a:off x="9209088" y="6488113"/>
            <a:ext cx="2743200" cy="365125"/>
          </a:xfrm>
          <a:prstGeom prst="rect">
            <a:avLst/>
          </a:prstGeom>
          <a:noFill/>
          <a:ln>
            <a:noFill/>
          </a:ln>
        </p:spPr>
        <p:txBody>
          <a:bodyPr spcFirstLastPara="1" vert="horz" wrap="square" lIns="57133" tIns="28567" rIns="57133" bIns="28567" rtlCol="0" anchor="t"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defTabSz="1219170">
              <a:defRPr/>
            </a:pPr>
            <a:fld id="{00000000-1234-1234-1234-123412341234}" type="slidenum">
              <a:rPr lang="en" sz="1000" kern="0" smtClean="0">
                <a:latin typeface="Open Sans Light" panose="020B0306030504020204" pitchFamily="34" charset="0"/>
                <a:ea typeface="Open Sans Light" panose="020B0306030504020204" pitchFamily="34" charset="0"/>
                <a:cs typeface="Open Sans Light" panose="020B0306030504020204" pitchFamily="34" charset="0"/>
              </a:rPr>
              <a:pPr algn="r" defTabSz="1219170">
                <a:defRPr/>
              </a:pPr>
              <a:t>135</a:t>
            </a:fld>
            <a:endParaRPr lang="en" sz="1000" kern="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73854967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r>
              <a:rPr lang="en-US" sz="4000" b="1">
                <a:ea typeface="Open Sans Light" panose="020B0306030504020204" pitchFamily="34" charset="0"/>
                <a:cs typeface="Open Sans Light" panose="020B0306030504020204" pitchFamily="34" charset="0"/>
              </a:rPr>
              <a:t>Summative Reports in ADAM</a:t>
            </a:r>
            <a:endParaRPr sz="4000" b="1">
              <a:ea typeface="Open Sans Light" panose="020B0306030504020204" pitchFamily="34" charset="0"/>
              <a:cs typeface="Open Sans Light" panose="020B0306030504020204" pitchFamily="34" charset="0"/>
            </a:endParaRPr>
          </a:p>
        </p:txBody>
      </p:sp>
      <p:sp>
        <p:nvSpPr>
          <p:cNvPr id="4" name="Content Placeholder 3">
            <a:extLst>
              <a:ext uri="{FF2B5EF4-FFF2-40B4-BE49-F238E27FC236}">
                <a16:creationId xmlns:a16="http://schemas.microsoft.com/office/drawing/2014/main" id="{D698169C-BA04-48ED-A594-C41DD1BADDBF}"/>
              </a:ext>
            </a:extLst>
          </p:cNvPr>
          <p:cNvSpPr>
            <a:spLocks noGrp="1"/>
          </p:cNvSpPr>
          <p:nvPr>
            <p:ph sz="quarter" idx="17"/>
          </p:nvPr>
        </p:nvSpPr>
        <p:spPr/>
        <p:txBody>
          <a:bodyPr/>
          <a:lstStyle/>
          <a:p>
            <a:r>
              <a:rPr lang="en-US" sz="2400" dirty="0"/>
              <a:t>Once Summative reports (PDFs and CSV files) begin posting in ADAM, they can be accessed from Report Assets. </a:t>
            </a:r>
          </a:p>
          <a:p>
            <a:r>
              <a:rPr lang="en-US" sz="2400" dirty="0"/>
              <a:t>To access Summative reports:</a:t>
            </a:r>
          </a:p>
          <a:p>
            <a:pPr marL="457200" indent="-457200">
              <a:buFont typeface="+mj-lt"/>
              <a:buAutoNum type="arabicPeriod"/>
            </a:pPr>
            <a:r>
              <a:rPr lang="en-US" sz="2200" dirty="0"/>
              <a:t>Select Reporting</a:t>
            </a:r>
          </a:p>
          <a:p>
            <a:pPr marL="457200" indent="-457200">
              <a:buFont typeface="+mj-lt"/>
              <a:buAutoNum type="arabicPeriod"/>
            </a:pPr>
            <a:r>
              <a:rPr lang="en-US" sz="2200" dirty="0"/>
              <a:t>Select Report Assets</a:t>
            </a:r>
          </a:p>
          <a:p>
            <a:pPr marL="457200" indent="-457200">
              <a:buFont typeface="+mj-lt"/>
              <a:buAutoNum type="arabicPeriod"/>
            </a:pPr>
            <a:r>
              <a:rPr lang="en-US" sz="2200" dirty="0"/>
              <a:t>Locate and view reports either by selecting My Scopes or Files</a:t>
            </a:r>
          </a:p>
        </p:txBody>
      </p:sp>
      <p:sp>
        <p:nvSpPr>
          <p:cNvPr id="1176" name="Google Shape;1176;p179"/>
          <p:cNvSpPr txBox="1">
            <a:spLocks noGrp="1"/>
          </p:cNvSpPr>
          <p:nvPr>
            <p:ph type="sldNum" sz="quarter" idx="16"/>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136</a:t>
            </a:fld>
            <a:endParaRPr kern="0"/>
          </a:p>
        </p:txBody>
      </p:sp>
      <p:pic>
        <p:nvPicPr>
          <p:cNvPr id="6" name="Picture 5" descr="A screenshot of a report&#10;&#10;Description automatically generated">
            <a:extLst>
              <a:ext uri="{FF2B5EF4-FFF2-40B4-BE49-F238E27FC236}">
                <a16:creationId xmlns:a16="http://schemas.microsoft.com/office/drawing/2014/main" id="{944A925E-32EC-3538-A2B8-CFF551517AA7}"/>
              </a:ext>
            </a:extLst>
          </p:cNvPr>
          <p:cNvPicPr>
            <a:picLocks noChangeAspect="1"/>
          </p:cNvPicPr>
          <p:nvPr/>
        </p:nvPicPr>
        <p:blipFill>
          <a:blip r:embed="rId3"/>
          <a:stretch>
            <a:fillRect/>
          </a:stretch>
        </p:blipFill>
        <p:spPr>
          <a:xfrm>
            <a:off x="6841289" y="2061722"/>
            <a:ext cx="4309311" cy="4055356"/>
          </a:xfrm>
          <a:prstGeom prst="rect">
            <a:avLst/>
          </a:prstGeom>
          <a:ln>
            <a:solidFill>
              <a:schemeClr val="bg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73540666"/>
      </p:ext>
    </p:extLst>
  </p:cSld>
  <p:clrMapOvr>
    <a:masterClrMapping/>
  </p:clrMapOvr>
  <p:transition spd="slow"/>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r>
              <a:rPr lang="en-US" sz="4000" b="1" dirty="0">
                <a:ea typeface="Open Sans Light" panose="020B0306030504020204" pitchFamily="34" charset="0"/>
                <a:cs typeface="Open Sans Light" panose="020B0306030504020204" pitchFamily="34" charset="0"/>
              </a:rPr>
              <a:t>Preliminary Summative Assessment Reports Available </a:t>
            </a:r>
            <a:endParaRPr sz="4000" b="1" dirty="0">
              <a:ea typeface="Open Sans Light" panose="020B0306030504020204" pitchFamily="34" charset="0"/>
              <a:cs typeface="Open Sans Light" panose="020B0306030504020204" pitchFamily="34" charset="0"/>
            </a:endParaRPr>
          </a:p>
        </p:txBody>
      </p:sp>
      <p:sp>
        <p:nvSpPr>
          <p:cNvPr id="2" name="Content Placeholder 1">
            <a:extLst>
              <a:ext uri="{FF2B5EF4-FFF2-40B4-BE49-F238E27FC236}">
                <a16:creationId xmlns:a16="http://schemas.microsoft.com/office/drawing/2014/main" id="{8DFA2065-1C49-48F0-90E9-673BD29D8B14}"/>
              </a:ext>
            </a:extLst>
          </p:cNvPr>
          <p:cNvSpPr>
            <a:spLocks noGrp="1"/>
          </p:cNvSpPr>
          <p:nvPr>
            <p:ph sz="quarter" idx="16"/>
          </p:nvPr>
        </p:nvSpPr>
        <p:spPr/>
        <p:txBody>
          <a:bodyPr/>
          <a:lstStyle/>
          <a:p>
            <a:r>
              <a:rPr lang="en-US" sz="2600" b="1" dirty="0"/>
              <a:t>Preliminary Reports: </a:t>
            </a:r>
          </a:p>
          <a:p>
            <a:pPr marL="457200" indent="-457200">
              <a:buFont typeface="Wingdings" panose="05000000000000000000" pitchFamily="2" charset="2"/>
              <a:buChar char="§"/>
            </a:pPr>
            <a:r>
              <a:rPr lang="en-US" sz="2400" dirty="0"/>
              <a:t>Individual Student Report (ISR) PDFs – growth &amp; Spotlight QR code not included</a:t>
            </a:r>
          </a:p>
          <a:p>
            <a:pPr marL="914400" lvl="1" indent="-457200">
              <a:buFont typeface="Wingdings" panose="05000000000000000000" pitchFamily="2" charset="2"/>
              <a:buChar char="§"/>
            </a:pPr>
            <a:r>
              <a:rPr lang="en-US" sz="2200" dirty="0"/>
              <a:t>Will be the same data as final reports except they will have a preliminary watermark.</a:t>
            </a:r>
          </a:p>
          <a:p>
            <a:endParaRPr lang="en-US" dirty="0"/>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137</a:t>
            </a:fld>
            <a:endParaRPr kern="0"/>
          </a:p>
        </p:txBody>
      </p:sp>
    </p:spTree>
    <p:extLst>
      <p:ext uri="{BB962C8B-B14F-4D97-AF65-F5344CB8AC3E}">
        <p14:creationId xmlns:p14="http://schemas.microsoft.com/office/powerpoint/2010/main" val="85590942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pPr lvl="0"/>
            <a:r>
              <a:rPr lang="en-US" sz="4000" b="1" dirty="0">
                <a:ea typeface="Open Sans Light" panose="020B0306030504020204" pitchFamily="34" charset="0"/>
                <a:cs typeface="Open Sans Light" panose="020B0306030504020204" pitchFamily="34" charset="0"/>
              </a:rPr>
              <a:t>Final Summative Assessment Reports Available</a:t>
            </a:r>
            <a:endParaRPr sz="4000" b="1" dirty="0">
              <a:ea typeface="Open Sans Light" panose="020B0306030504020204" pitchFamily="34" charset="0"/>
              <a:cs typeface="Open Sans Light" panose="020B0306030504020204" pitchFamily="34" charset="0"/>
            </a:endParaRPr>
          </a:p>
        </p:txBody>
      </p:sp>
      <p:sp>
        <p:nvSpPr>
          <p:cNvPr id="2" name="Content Placeholder 1">
            <a:extLst>
              <a:ext uri="{FF2B5EF4-FFF2-40B4-BE49-F238E27FC236}">
                <a16:creationId xmlns:a16="http://schemas.microsoft.com/office/drawing/2014/main" id="{65D3F3B5-B34F-425C-A952-F2488C896A81}"/>
              </a:ext>
            </a:extLst>
          </p:cNvPr>
          <p:cNvSpPr>
            <a:spLocks noGrp="1"/>
          </p:cNvSpPr>
          <p:nvPr>
            <p:ph sz="quarter" idx="16"/>
          </p:nvPr>
        </p:nvSpPr>
        <p:spPr/>
        <p:txBody>
          <a:bodyPr/>
          <a:lstStyle/>
          <a:p>
            <a:r>
              <a:rPr lang="en-US" sz="2600" b="1" dirty="0"/>
              <a:t>Final Reports:</a:t>
            </a:r>
          </a:p>
          <a:p>
            <a:pPr marL="342900" indent="-342900">
              <a:buFont typeface="Wingdings" panose="05000000000000000000" pitchFamily="2" charset="2"/>
              <a:buChar char="§"/>
            </a:pPr>
            <a:r>
              <a:rPr lang="en-US" sz="2400" dirty="0"/>
              <a:t>Schools Standards Roster &amp; companion file.</a:t>
            </a:r>
          </a:p>
          <a:p>
            <a:pPr marL="342900" indent="-342900">
              <a:buFont typeface="Wingdings" panose="05000000000000000000" pitchFamily="2" charset="2"/>
              <a:buChar char="§"/>
            </a:pPr>
            <a:r>
              <a:rPr lang="en-US" sz="2400" dirty="0"/>
              <a:t>Student Reporting Category Roster.</a:t>
            </a:r>
          </a:p>
          <a:p>
            <a:pPr marL="342900" indent="-342900">
              <a:buFont typeface="Wingdings" panose="05000000000000000000" pitchFamily="2" charset="2"/>
              <a:buChar char="§"/>
            </a:pPr>
            <a:r>
              <a:rPr lang="en-US" sz="2400" dirty="0"/>
              <a:t>Evidence Statement Analysis &amp; companion file.</a:t>
            </a:r>
          </a:p>
          <a:p>
            <a:pPr marL="342900" indent="-342900">
              <a:buFont typeface="Wingdings" panose="05000000000000000000" pitchFamily="2" charset="2"/>
              <a:buChar char="§"/>
            </a:pPr>
            <a:r>
              <a:rPr lang="en-US" sz="2400" dirty="0"/>
              <a:t>Reporting Category summary &amp; companion file.</a:t>
            </a:r>
          </a:p>
          <a:p>
            <a:pPr marL="342900" indent="-342900">
              <a:buFont typeface="Wingdings" panose="05000000000000000000" pitchFamily="2" charset="2"/>
              <a:buChar char="§"/>
            </a:pPr>
            <a:r>
              <a:rPr lang="en-US" sz="2400" dirty="0"/>
              <a:t>Demographic Performance Level summary &amp; companion file.</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138</a:t>
            </a:fld>
            <a:endParaRPr kern="0"/>
          </a:p>
        </p:txBody>
      </p:sp>
    </p:spTree>
    <p:extLst>
      <p:ext uri="{BB962C8B-B14F-4D97-AF65-F5344CB8AC3E}">
        <p14:creationId xmlns:p14="http://schemas.microsoft.com/office/powerpoint/2010/main" val="344492803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pPr lvl="0"/>
            <a:r>
              <a:rPr lang="en-US" sz="4000" b="1" dirty="0">
                <a:ea typeface="Open Sans Light" panose="020B0306030504020204" pitchFamily="34" charset="0"/>
                <a:cs typeface="Open Sans Light" panose="020B0306030504020204" pitchFamily="34" charset="0"/>
              </a:rPr>
              <a:t>Summative Final ISRs</a:t>
            </a:r>
            <a:endParaRPr sz="4000" b="1" dirty="0">
              <a:ea typeface="Open Sans Light" panose="020B0306030504020204" pitchFamily="34" charset="0"/>
              <a:cs typeface="Open Sans Light" panose="020B0306030504020204" pitchFamily="34" charset="0"/>
            </a:endParaRPr>
          </a:p>
        </p:txBody>
      </p:sp>
      <p:sp>
        <p:nvSpPr>
          <p:cNvPr id="2" name="Content Placeholder 1">
            <a:extLst>
              <a:ext uri="{FF2B5EF4-FFF2-40B4-BE49-F238E27FC236}">
                <a16:creationId xmlns:a16="http://schemas.microsoft.com/office/drawing/2014/main" id="{E3C0CB6E-94FB-4587-893B-E6C295B271C6}"/>
              </a:ext>
            </a:extLst>
          </p:cNvPr>
          <p:cNvSpPr>
            <a:spLocks noGrp="1"/>
          </p:cNvSpPr>
          <p:nvPr>
            <p:ph sz="quarter" idx="16"/>
          </p:nvPr>
        </p:nvSpPr>
        <p:spPr/>
        <p:txBody>
          <a:bodyPr/>
          <a:lstStyle/>
          <a:p>
            <a:r>
              <a:rPr lang="en-US" sz="2600" b="1" dirty="0"/>
              <a:t>Final ISR PDFs</a:t>
            </a:r>
          </a:p>
          <a:p>
            <a:pPr marL="457200" indent="-457200">
              <a:buFont typeface="Wingdings" panose="05000000000000000000" pitchFamily="2" charset="2"/>
              <a:buChar char="§"/>
            </a:pPr>
            <a:r>
              <a:rPr lang="en-US" sz="2400" dirty="0"/>
              <a:t>Preliminary ISR will be replaced by final ISR PDFs, including growth data &amp; Spotlight QR code.</a:t>
            </a:r>
          </a:p>
          <a:p>
            <a:r>
              <a:rPr lang="en-US" sz="2600" b="1" dirty="0"/>
              <a:t>Final ISR Printed Reports:</a:t>
            </a:r>
          </a:p>
          <a:p>
            <a:pPr marL="457200" indent="-457200">
              <a:buFont typeface="Wingdings" panose="05000000000000000000" pitchFamily="2" charset="2"/>
              <a:buChar char="§"/>
            </a:pPr>
            <a:r>
              <a:rPr lang="en-US" sz="2400" dirty="0"/>
              <a:t>2 ISRs per student per subject.</a:t>
            </a:r>
          </a:p>
          <a:p>
            <a:pPr marL="457200" indent="-457200">
              <a:buFont typeface="Wingdings" panose="05000000000000000000" pitchFamily="2" charset="2"/>
              <a:buChar char="§"/>
            </a:pPr>
            <a:r>
              <a:rPr lang="en-US" sz="2400" dirty="0"/>
              <a:t>1 Parent Report per student.</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139</a:t>
            </a:fld>
            <a:endParaRPr kern="0"/>
          </a:p>
        </p:txBody>
      </p:sp>
    </p:spTree>
    <p:extLst>
      <p:ext uri="{BB962C8B-B14F-4D97-AF65-F5344CB8AC3E}">
        <p14:creationId xmlns:p14="http://schemas.microsoft.com/office/powerpoint/2010/main" val="30316319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pPr lvl="0"/>
            <a:br>
              <a:rPr lang="en-US">
                <a:solidFill>
                  <a:schemeClr val="tx2"/>
                </a:solidFill>
                <a:latin typeface="+mj-lt"/>
              </a:rPr>
            </a:br>
            <a:r>
              <a:rPr lang="en-US" sz="4000" b="1">
                <a:ea typeface="Open Sans Light" panose="020B0306030504020204" pitchFamily="34" charset="0"/>
                <a:cs typeface="Open Sans Light" panose="020B0306030504020204" pitchFamily="34" charset="0"/>
              </a:rPr>
              <a:t>Test Structure &amp; Guidelines – ELA Testing Times</a:t>
            </a:r>
            <a:br>
              <a:rPr lang="en-US">
                <a:solidFill>
                  <a:schemeClr val="tx2"/>
                </a:solidFill>
                <a:latin typeface="+mj-lt"/>
              </a:rPr>
            </a:br>
            <a:endParaRPr>
              <a:solidFill>
                <a:schemeClr val="tx2"/>
              </a:solidFill>
              <a:latin typeface="+mj-lt"/>
            </a:endParaRPr>
          </a:p>
        </p:txBody>
      </p:sp>
      <p:sp>
        <p:nvSpPr>
          <p:cNvPr id="8" name="Text Placeholder 4">
            <a:extLst>
              <a:ext uri="{FF2B5EF4-FFF2-40B4-BE49-F238E27FC236}">
                <a16:creationId xmlns:a16="http://schemas.microsoft.com/office/drawing/2014/main" id="{A66BD86D-55EB-4880-B7C6-F418D6A1AE1C}"/>
              </a:ext>
            </a:extLst>
          </p:cNvPr>
          <p:cNvSpPr>
            <a:spLocks noGrp="1"/>
          </p:cNvSpPr>
          <p:nvPr>
            <p:ph sz="quarter" idx="16"/>
          </p:nvPr>
        </p:nvSpPr>
        <p:spPr/>
        <p:txBody>
          <a:bodyPr/>
          <a:lstStyle/>
          <a:p>
            <a:pPr lvl="1"/>
            <a:endParaRPr lang="en-US" sz="1600"/>
          </a:p>
          <a:p>
            <a:pPr lvl="1"/>
            <a:endParaRPr lang="en-US"/>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14</a:t>
            </a:fld>
            <a:endParaRPr kern="0"/>
          </a:p>
        </p:txBody>
      </p:sp>
      <p:graphicFrame>
        <p:nvGraphicFramePr>
          <p:cNvPr id="2" name="Table 1">
            <a:extLst>
              <a:ext uri="{FF2B5EF4-FFF2-40B4-BE49-F238E27FC236}">
                <a16:creationId xmlns:a16="http://schemas.microsoft.com/office/drawing/2014/main" id="{81E3D620-2CA8-4990-92D7-36BA328A12B9}"/>
              </a:ext>
            </a:extLst>
          </p:cNvPr>
          <p:cNvGraphicFramePr>
            <a:graphicFrameLocks noGrp="1"/>
          </p:cNvGraphicFramePr>
          <p:nvPr>
            <p:extLst>
              <p:ext uri="{D42A27DB-BD31-4B8C-83A1-F6EECF244321}">
                <p14:modId xmlns:p14="http://schemas.microsoft.com/office/powerpoint/2010/main" val="3671091029"/>
              </p:ext>
            </p:extLst>
          </p:nvPr>
        </p:nvGraphicFramePr>
        <p:xfrm>
          <a:off x="1279943" y="1957795"/>
          <a:ext cx="9774442" cy="4097601"/>
        </p:xfrm>
        <a:graphic>
          <a:graphicData uri="http://schemas.openxmlformats.org/drawingml/2006/table">
            <a:tbl>
              <a:tblPr/>
              <a:tblGrid>
                <a:gridCol w="1206779">
                  <a:extLst>
                    <a:ext uri="{9D8B030D-6E8A-4147-A177-3AD203B41FA5}">
                      <a16:colId xmlns:a16="http://schemas.microsoft.com/office/drawing/2014/main" val="3167931067"/>
                    </a:ext>
                  </a:extLst>
                </a:gridCol>
                <a:gridCol w="2828228">
                  <a:extLst>
                    <a:ext uri="{9D8B030D-6E8A-4147-A177-3AD203B41FA5}">
                      <a16:colId xmlns:a16="http://schemas.microsoft.com/office/drawing/2014/main" val="3709736300"/>
                    </a:ext>
                  </a:extLst>
                </a:gridCol>
                <a:gridCol w="1395676">
                  <a:extLst>
                    <a:ext uri="{9D8B030D-6E8A-4147-A177-3AD203B41FA5}">
                      <a16:colId xmlns:a16="http://schemas.microsoft.com/office/drawing/2014/main" val="514025986"/>
                    </a:ext>
                  </a:extLst>
                </a:gridCol>
                <a:gridCol w="2157047">
                  <a:extLst>
                    <a:ext uri="{9D8B030D-6E8A-4147-A177-3AD203B41FA5}">
                      <a16:colId xmlns:a16="http://schemas.microsoft.com/office/drawing/2014/main" val="2844297974"/>
                    </a:ext>
                  </a:extLst>
                </a:gridCol>
                <a:gridCol w="2186712">
                  <a:extLst>
                    <a:ext uri="{9D8B030D-6E8A-4147-A177-3AD203B41FA5}">
                      <a16:colId xmlns:a16="http://schemas.microsoft.com/office/drawing/2014/main" val="1356325923"/>
                    </a:ext>
                  </a:extLst>
                </a:gridCol>
              </a:tblGrid>
              <a:tr h="957936">
                <a:tc>
                  <a:txBody>
                    <a:bodyPr/>
                    <a:lstStyle/>
                    <a:p>
                      <a:pPr algn="ctr" rtl="0" fontAlgn="base"/>
                      <a:r>
                        <a:rPr lang="en-US" sz="2200" b="1" u="none" strike="noStrike">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rPr>
                        <a:t>Grade(s)</a:t>
                      </a:r>
                      <a:r>
                        <a:rPr lang="en-US" sz="2200" b="1">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2200" b="1" i="0">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tc>
                  <a:txBody>
                    <a:bodyPr/>
                    <a:lstStyle/>
                    <a:p>
                      <a:pPr algn="ctr" rtl="0" fontAlgn="base"/>
                      <a:r>
                        <a:rPr lang="en-US" sz="2200" b="1" u="none" strike="noStrike">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rPr>
                        <a:t>Content Area/Course</a:t>
                      </a:r>
                      <a:r>
                        <a:rPr lang="en-US" sz="2200" b="1">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2200" b="1" i="0">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tc>
                  <a:txBody>
                    <a:bodyPr/>
                    <a:lstStyle/>
                    <a:p>
                      <a:pPr algn="ctr" rtl="0" fontAlgn="base"/>
                      <a:r>
                        <a:rPr lang="en-US" sz="2200" b="1" u="none" strike="noStrike">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rPr>
                        <a:t>Number of Units</a:t>
                      </a:r>
                      <a:r>
                        <a:rPr lang="en-US" sz="2200" b="1">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2200" b="1" i="0">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tc>
                  <a:txBody>
                    <a:bodyPr/>
                    <a:lstStyle/>
                    <a:p>
                      <a:pPr algn="ctr" rtl="0" fontAlgn="base"/>
                      <a:r>
                        <a:rPr lang="en-US" sz="2200" b="1" u="none" strike="noStrike">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rPr>
                        <a:t>Time</a:t>
                      </a:r>
                      <a:r>
                        <a:rPr lang="en-US" sz="2200" b="1">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2200" b="1" i="0">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tc>
                  <a:txBody>
                    <a:bodyPr/>
                    <a:lstStyle/>
                    <a:p>
                      <a:pPr algn="ctr" rtl="0" fontAlgn="base"/>
                      <a:r>
                        <a:rPr lang="en-US" sz="2200" b="1" u="none" strike="noStrike" dirty="0">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rPr>
                        <a:t>Total Time</a:t>
                      </a:r>
                      <a:r>
                        <a:rPr lang="en-US" sz="2200" b="1" dirty="0">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2200" b="1" i="0" dirty="0">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extLst>
                  <a:ext uri="{0D108BD9-81ED-4DB2-BD59-A6C34878D82A}">
                    <a16:rowId xmlns:a16="http://schemas.microsoft.com/office/drawing/2014/main" val="3796888658"/>
                  </a:ext>
                </a:extLst>
              </a:tr>
              <a:tr h="1046555">
                <a:tc>
                  <a:txBody>
                    <a:bodyPr/>
                    <a:lstStyle/>
                    <a:p>
                      <a:pPr algn="ctr" rtl="0" fontAlgn="base"/>
                      <a:r>
                        <a:rPr lang="en-US" sz="2200" u="none" strike="noStrike">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3</a:t>
                      </a:r>
                      <a:r>
                        <a:rPr lang="en-US" sz="220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22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tc>
                  <a:txBody>
                    <a:bodyPr/>
                    <a:lstStyle/>
                    <a:p>
                      <a:pPr algn="ctr" rtl="0" fontAlgn="base"/>
                      <a:r>
                        <a:rPr lang="en-US" sz="2200" u="none" strike="noStrike">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ELA/Literacy</a:t>
                      </a:r>
                      <a:r>
                        <a:rPr lang="en-US" sz="220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22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tc>
                  <a:txBody>
                    <a:bodyPr/>
                    <a:lstStyle/>
                    <a:p>
                      <a:pPr algn="ctr" rtl="0" fontAlgn="base"/>
                      <a:r>
                        <a:rPr lang="en-US" sz="2200" b="0" u="none" strike="noStrike">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3</a:t>
                      </a:r>
                      <a:r>
                        <a:rPr lang="en-US" sz="2200" b="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22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tc>
                  <a:txBody>
                    <a:bodyPr/>
                    <a:lstStyle/>
                    <a:p>
                      <a:pPr algn="ctr" rtl="0" fontAlgn="base"/>
                      <a:r>
                        <a:rPr lang="en-US" sz="1800" b="0" u="none" strike="noStrike">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Units 1-2: 75 minutes</a:t>
                      </a:r>
                    </a:p>
                    <a:p>
                      <a:pPr algn="ctr" rtl="0" fontAlgn="base"/>
                      <a:r>
                        <a:rPr lang="en-US" sz="1800" b="0" u="none" strike="noStrike">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Unit 3: 35 minutes</a:t>
                      </a:r>
                      <a:r>
                        <a:rPr lang="en-US" sz="1800" b="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18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tc>
                  <a:txBody>
                    <a:bodyPr/>
                    <a:lstStyle/>
                    <a:p>
                      <a:pPr algn="ctr" rtl="0" fontAlgn="base"/>
                      <a:r>
                        <a:rPr lang="en-US" sz="2200" b="0" u="none" strike="noStrike">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185 minutes</a:t>
                      </a:r>
                      <a:r>
                        <a:rPr lang="en-US" sz="2200" b="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22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extLst>
                  <a:ext uri="{0D108BD9-81ED-4DB2-BD59-A6C34878D82A}">
                    <a16:rowId xmlns:a16="http://schemas.microsoft.com/office/drawing/2014/main" val="549190276"/>
                  </a:ext>
                </a:extLst>
              </a:tr>
              <a:tr h="1046555">
                <a:tc>
                  <a:txBody>
                    <a:bodyPr/>
                    <a:lstStyle/>
                    <a:p>
                      <a:pPr algn="ctr" rtl="0" fontAlgn="base"/>
                      <a:r>
                        <a:rPr lang="en-US" sz="2200" u="none" strike="noStrike">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4-8</a:t>
                      </a:r>
                      <a:r>
                        <a:rPr lang="en-US" sz="220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22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tc>
                  <a:txBody>
                    <a:bodyPr/>
                    <a:lstStyle/>
                    <a:p>
                      <a:pPr algn="ctr" rtl="0" fontAlgn="base"/>
                      <a:r>
                        <a:rPr lang="en-US" sz="2200" u="none" strike="noStrike">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ELA/Literacy</a:t>
                      </a:r>
                      <a:r>
                        <a:rPr lang="en-US" sz="220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22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tc>
                  <a:txBody>
                    <a:bodyPr/>
                    <a:lstStyle/>
                    <a:p>
                      <a:pPr algn="ctr" rtl="0" fontAlgn="base"/>
                      <a:r>
                        <a:rPr lang="en-US" sz="2200" b="0" u="none" strike="noStrike">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3</a:t>
                      </a:r>
                      <a:r>
                        <a:rPr lang="en-US" sz="2200" b="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22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tc>
                  <a:txBody>
                    <a:bodyPr/>
                    <a:lstStyle/>
                    <a:p>
                      <a:pPr algn="ctr" rtl="0" fontAlgn="base"/>
                      <a:r>
                        <a:rPr lang="en-US" sz="1800" b="0" u="none" strike="noStrike">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Units 1-2: 90 minutes</a:t>
                      </a:r>
                    </a:p>
                    <a:p>
                      <a:pPr algn="ctr" rtl="0" fontAlgn="base"/>
                      <a:r>
                        <a:rPr lang="en-US" sz="1800" b="0" u="none" strike="noStrike">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Unit 3: 40 minutes​</a:t>
                      </a:r>
                      <a:r>
                        <a:rPr lang="en-US" sz="1800" b="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18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tc>
                  <a:txBody>
                    <a:bodyPr/>
                    <a:lstStyle/>
                    <a:p>
                      <a:pPr algn="ctr" rtl="0" fontAlgn="base"/>
                      <a:r>
                        <a:rPr lang="en-US" sz="2200" b="0" u="none" strike="noStrike">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220 minutes</a:t>
                      </a:r>
                      <a:r>
                        <a:rPr lang="en-US" sz="2200" b="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22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extLst>
                  <a:ext uri="{0D108BD9-81ED-4DB2-BD59-A6C34878D82A}">
                    <a16:rowId xmlns:a16="http://schemas.microsoft.com/office/drawing/2014/main" val="588233611"/>
                  </a:ext>
                </a:extLst>
              </a:tr>
              <a:tr h="1046555">
                <a:tc>
                  <a:txBody>
                    <a:bodyPr/>
                    <a:lstStyle/>
                    <a:p>
                      <a:pPr algn="ctr" rtl="0" fontAlgn="base"/>
                      <a:r>
                        <a:rPr lang="en-US" sz="2200" u="none" strike="noStrike">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11</a:t>
                      </a:r>
                      <a:endParaRPr lang="en-US" sz="22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tc>
                  <a:txBody>
                    <a:bodyPr/>
                    <a:lstStyle/>
                    <a:p>
                      <a:pPr algn="ctr" rtl="0" fontAlgn="base"/>
                      <a:r>
                        <a:rPr lang="en-US" sz="2200" u="none" strike="noStrike">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ELA/Literacy</a:t>
                      </a:r>
                      <a:r>
                        <a:rPr lang="en-US" sz="220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22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tc>
                  <a:txBody>
                    <a:bodyPr/>
                    <a:lstStyle/>
                    <a:p>
                      <a:pPr algn="ctr" rtl="0" fontAlgn="base"/>
                      <a:r>
                        <a:rPr lang="en-US" sz="2200" b="0" u="none" strike="noStrike" dirty="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3</a:t>
                      </a:r>
                      <a:r>
                        <a:rPr lang="en-US" sz="2200" b="0" dirty="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2200" b="0" i="0" dirty="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tc>
                  <a:txBody>
                    <a:bodyPr/>
                    <a:lstStyle/>
                    <a:p>
                      <a:pPr algn="ctr" rtl="0" fontAlgn="base"/>
                      <a:r>
                        <a:rPr lang="en-US" sz="1800" b="0" u="none" strike="noStrike">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Units 1-2: 90 minutes</a:t>
                      </a:r>
                    </a:p>
                    <a:p>
                      <a:pPr algn="ctr" rtl="0" fontAlgn="base"/>
                      <a:r>
                        <a:rPr lang="en-US" sz="1800" b="0" u="none" strike="noStrike">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Unit 3: 40 minutes​​</a:t>
                      </a:r>
                      <a:r>
                        <a:rPr lang="en-US" sz="1800" b="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18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tc>
                  <a:txBody>
                    <a:bodyPr/>
                    <a:lstStyle/>
                    <a:p>
                      <a:pPr algn="ctr" rtl="0" fontAlgn="base"/>
                      <a:r>
                        <a:rPr lang="en-US" sz="2200" b="0" u="none" strike="noStrike" dirty="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220 minutes</a:t>
                      </a:r>
                      <a:r>
                        <a:rPr lang="en-US" sz="2200" b="0" dirty="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2200" b="0" i="0" dirty="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extLst>
                  <a:ext uri="{0D108BD9-81ED-4DB2-BD59-A6C34878D82A}">
                    <a16:rowId xmlns:a16="http://schemas.microsoft.com/office/drawing/2014/main" val="1193928607"/>
                  </a:ext>
                </a:extLst>
              </a:tr>
            </a:tbl>
          </a:graphicData>
        </a:graphic>
      </p:graphicFrame>
    </p:spTree>
    <p:extLst>
      <p:ext uri="{BB962C8B-B14F-4D97-AF65-F5344CB8AC3E}">
        <p14:creationId xmlns:p14="http://schemas.microsoft.com/office/powerpoint/2010/main" val="404203399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034945-CFCC-4265-89BE-01CFCE53C9D2}"/>
              </a:ext>
            </a:extLst>
          </p:cNvPr>
          <p:cNvSpPr>
            <a:spLocks noGrp="1"/>
          </p:cNvSpPr>
          <p:nvPr>
            <p:ph type="title"/>
          </p:nvPr>
        </p:nvSpPr>
        <p:spPr>
          <a:xfrm>
            <a:off x="1035168" y="1701800"/>
            <a:ext cx="6845515" cy="2887662"/>
          </a:xfrm>
        </p:spPr>
        <p:txBody>
          <a:bodyPr>
            <a:normAutofit/>
          </a:bodyPr>
          <a:lstStyle/>
          <a:p>
            <a:pPr algn="ctr"/>
            <a:r>
              <a:rPr lang="en-US" sz="6000" b="1">
                <a:ea typeface="Open Sans Light" panose="020B0306030504020204" pitchFamily="34" charset="0"/>
                <a:cs typeface="Open Sans Light" panose="020B0306030504020204" pitchFamily="34" charset="0"/>
              </a:rPr>
              <a:t>After Testing Checklist</a:t>
            </a:r>
          </a:p>
        </p:txBody>
      </p:sp>
      <p:sp>
        <p:nvSpPr>
          <p:cNvPr id="4" name="Google Shape;1176;p179">
            <a:extLst>
              <a:ext uri="{FF2B5EF4-FFF2-40B4-BE49-F238E27FC236}">
                <a16:creationId xmlns:a16="http://schemas.microsoft.com/office/drawing/2014/main" id="{FC0110BD-5E77-4733-8993-0E02C44A66F8}"/>
              </a:ext>
            </a:extLst>
          </p:cNvPr>
          <p:cNvSpPr txBox="1">
            <a:spLocks/>
          </p:cNvSpPr>
          <p:nvPr/>
        </p:nvSpPr>
        <p:spPr>
          <a:xfrm>
            <a:off x="9209088" y="6488113"/>
            <a:ext cx="2743200" cy="365125"/>
          </a:xfrm>
          <a:prstGeom prst="rect">
            <a:avLst/>
          </a:prstGeom>
          <a:noFill/>
          <a:ln>
            <a:noFill/>
          </a:ln>
        </p:spPr>
        <p:txBody>
          <a:bodyPr spcFirstLastPara="1" vert="horz" wrap="square" lIns="57133" tIns="28567" rIns="57133" bIns="28567" rtlCol="0" anchor="t"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defTabSz="1219170">
              <a:defRPr/>
            </a:pPr>
            <a:fld id="{00000000-1234-1234-1234-123412341234}" type="slidenum">
              <a:rPr lang="en" sz="1000" kern="0" smtClean="0">
                <a:latin typeface="Open Sans Light" panose="020B0306030504020204" pitchFamily="34" charset="0"/>
                <a:ea typeface="Open Sans Light" panose="020B0306030504020204" pitchFamily="34" charset="0"/>
                <a:cs typeface="Open Sans Light" panose="020B0306030504020204" pitchFamily="34" charset="0"/>
              </a:rPr>
              <a:pPr algn="r" defTabSz="1219170">
                <a:defRPr/>
              </a:pPr>
              <a:t>140</a:t>
            </a:fld>
            <a:endParaRPr lang="en" sz="1000" kern="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73210866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a:solidFill>
                  <a:schemeClr val="tx2"/>
                </a:solidFill>
                <a:latin typeface="+mj-lt"/>
              </a:rPr>
            </a:br>
            <a:r>
              <a:rPr lang="en-US" sz="4000" b="1">
                <a:ea typeface="Open Sans Light" panose="020B0306030504020204" pitchFamily="34" charset="0"/>
                <a:cs typeface="Open Sans Light" panose="020B0306030504020204" pitchFamily="34" charset="0"/>
              </a:rPr>
              <a:t>After Testing Tasks – Computer-based Testing</a:t>
            </a:r>
            <a:br>
              <a:rPr lang="en-US">
                <a:solidFill>
                  <a:schemeClr val="tx2"/>
                </a:solidFill>
                <a:latin typeface="+mj-lt"/>
              </a:rPr>
            </a:br>
            <a:endParaRPr>
              <a:solidFill>
                <a:schemeClr val="tx2"/>
              </a:solidFill>
              <a:latin typeface="+mj-lt"/>
            </a:endParaRPr>
          </a:p>
        </p:txBody>
      </p:sp>
      <p:sp>
        <p:nvSpPr>
          <p:cNvPr id="3" name="Content Placeholder 2">
            <a:extLst>
              <a:ext uri="{FF2B5EF4-FFF2-40B4-BE49-F238E27FC236}">
                <a16:creationId xmlns:a16="http://schemas.microsoft.com/office/drawing/2014/main" id="{A4AF9312-0398-44D5-8C9C-38753EC6DFC9}"/>
              </a:ext>
            </a:extLst>
          </p:cNvPr>
          <p:cNvSpPr>
            <a:spLocks noGrp="1"/>
          </p:cNvSpPr>
          <p:nvPr>
            <p:ph sz="quarter" idx="16"/>
          </p:nvPr>
        </p:nvSpPr>
        <p:spPr/>
        <p:txBody>
          <a:bodyPr/>
          <a:lstStyle/>
          <a:p>
            <a:r>
              <a:rPr lang="en-US" sz="2600" b="1" dirty="0"/>
              <a:t>Test Administrators/Proctors</a:t>
            </a:r>
          </a:p>
          <a:p>
            <a:r>
              <a:rPr lang="en-US" sz="2600" b="1" dirty="0"/>
              <a:t>CBT – After Each Test on Day of Testing:</a:t>
            </a:r>
          </a:p>
          <a:p>
            <a:pPr marL="285750" indent="-285750">
              <a:buFont typeface="Wingdings" panose="05000000000000000000" pitchFamily="2" charset="2"/>
              <a:buChar char="§"/>
            </a:pPr>
            <a:r>
              <a:rPr lang="en-US" sz="2400" dirty="0"/>
              <a:t>Collect Materials (student testing tickets, scratch paper, etc.).</a:t>
            </a:r>
          </a:p>
          <a:p>
            <a:pPr marL="285750" indent="-285750">
              <a:buFont typeface="Wingdings" panose="05000000000000000000" pitchFamily="2" charset="2"/>
              <a:buChar char="§"/>
            </a:pPr>
            <a:r>
              <a:rPr lang="en-US" sz="2400" dirty="0"/>
              <a:t>Ensure students have logged out of TestNav correctly.</a:t>
            </a:r>
          </a:p>
          <a:p>
            <a:pPr marL="285750" indent="-285750">
              <a:buFont typeface="Wingdings" panose="05000000000000000000" pitchFamily="2" charset="2"/>
              <a:buChar char="§"/>
            </a:pPr>
            <a:r>
              <a:rPr lang="en-US" sz="2400" dirty="0"/>
              <a:t>Return Materials to the Test Coordinator, as needed. </a:t>
            </a:r>
          </a:p>
          <a:p>
            <a:pPr marL="285750" indent="-285750">
              <a:buFont typeface="Wingdings" panose="05000000000000000000" pitchFamily="2" charset="2"/>
              <a:buChar char="§"/>
            </a:pPr>
            <a:r>
              <a:rPr lang="en-US" sz="2400" dirty="0"/>
              <a:t>Notify Test Coordinator of absent students and/or students who need transcriptions.</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141</a:t>
            </a:fld>
            <a:endParaRPr kern="0"/>
          </a:p>
        </p:txBody>
      </p:sp>
    </p:spTree>
    <p:extLst>
      <p:ext uri="{BB962C8B-B14F-4D97-AF65-F5344CB8AC3E}">
        <p14:creationId xmlns:p14="http://schemas.microsoft.com/office/powerpoint/2010/main" val="7963448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a:solidFill>
                  <a:schemeClr val="tx2"/>
                </a:solidFill>
                <a:latin typeface="+mj-lt"/>
              </a:rPr>
            </a:br>
            <a:r>
              <a:rPr lang="en-US" sz="4000" b="1">
                <a:ea typeface="Open Sans Light" panose="020B0306030504020204" pitchFamily="34" charset="0"/>
                <a:cs typeface="Open Sans Light" panose="020B0306030504020204" pitchFamily="34" charset="0"/>
              </a:rPr>
              <a:t>After Testing Tasks – Computer-based Testing</a:t>
            </a:r>
            <a:br>
              <a:rPr lang="en-US">
                <a:solidFill>
                  <a:schemeClr val="tx2"/>
                </a:solidFill>
                <a:latin typeface="+mj-lt"/>
              </a:rPr>
            </a:br>
            <a:endParaRPr>
              <a:solidFill>
                <a:schemeClr val="tx2"/>
              </a:solidFill>
              <a:latin typeface="+mj-lt"/>
            </a:endParaRPr>
          </a:p>
        </p:txBody>
      </p:sp>
      <p:sp>
        <p:nvSpPr>
          <p:cNvPr id="3" name="Content Placeholder 2">
            <a:extLst>
              <a:ext uri="{FF2B5EF4-FFF2-40B4-BE49-F238E27FC236}">
                <a16:creationId xmlns:a16="http://schemas.microsoft.com/office/drawing/2014/main" id="{C16E1266-E4C3-46C3-AA2A-E10E7052AEFF}"/>
              </a:ext>
            </a:extLst>
          </p:cNvPr>
          <p:cNvSpPr>
            <a:spLocks noGrp="1"/>
          </p:cNvSpPr>
          <p:nvPr>
            <p:ph sz="quarter" idx="16"/>
          </p:nvPr>
        </p:nvSpPr>
        <p:spPr/>
        <p:txBody>
          <a:bodyPr/>
          <a:lstStyle/>
          <a:p>
            <a:r>
              <a:rPr lang="en-US" sz="2600" b="1" dirty="0"/>
              <a:t>Test Administrators/Proctors &amp; Test Coordinators</a:t>
            </a:r>
          </a:p>
          <a:p>
            <a:r>
              <a:rPr lang="en-US" sz="2600" b="1" dirty="0"/>
              <a:t>CBT – Final Day of Testing:</a:t>
            </a:r>
          </a:p>
          <a:p>
            <a:pPr marL="285750" indent="-285750">
              <a:buFont typeface="Wingdings" panose="05000000000000000000" pitchFamily="2" charset="2"/>
              <a:buChar char="§"/>
            </a:pPr>
            <a:r>
              <a:rPr lang="en-US" sz="2400" dirty="0"/>
              <a:t>Collect Materials (student testing tickets, scratch paper, etc.).</a:t>
            </a:r>
          </a:p>
          <a:p>
            <a:pPr marL="285750" indent="-285750">
              <a:buFont typeface="Wingdings" panose="05000000000000000000" pitchFamily="2" charset="2"/>
              <a:buChar char="§"/>
            </a:pPr>
            <a:r>
              <a:rPr lang="en-US" sz="2400" dirty="0"/>
              <a:t>Ensure student test units have been submitted/completed.</a:t>
            </a:r>
          </a:p>
          <a:p>
            <a:pPr marL="285750" indent="-285750">
              <a:buFont typeface="Wingdings" panose="05000000000000000000" pitchFamily="2" charset="2"/>
              <a:buChar char="§"/>
            </a:pPr>
            <a:r>
              <a:rPr lang="en-US" sz="2400" dirty="0"/>
              <a:t>Securely destroy materials that need to be destroyed. </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142</a:t>
            </a:fld>
            <a:endParaRPr kern="0"/>
          </a:p>
        </p:txBody>
      </p:sp>
    </p:spTree>
    <p:extLst>
      <p:ext uri="{BB962C8B-B14F-4D97-AF65-F5344CB8AC3E}">
        <p14:creationId xmlns:p14="http://schemas.microsoft.com/office/powerpoint/2010/main" val="58162745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a:solidFill>
                  <a:schemeClr val="tx2"/>
                </a:solidFill>
                <a:latin typeface="+mj-lt"/>
              </a:rPr>
            </a:br>
            <a:r>
              <a:rPr lang="en-US" sz="4000" b="1">
                <a:ea typeface="Open Sans Light" panose="020B0306030504020204" pitchFamily="34" charset="0"/>
                <a:cs typeface="Open Sans Light" panose="020B0306030504020204" pitchFamily="34" charset="0"/>
              </a:rPr>
              <a:t>After Testing Tasks – Paper-based Testing</a:t>
            </a:r>
            <a:br>
              <a:rPr lang="en-US">
                <a:solidFill>
                  <a:schemeClr val="tx2"/>
                </a:solidFill>
                <a:latin typeface="+mj-lt"/>
              </a:rPr>
            </a:br>
            <a:endParaRPr>
              <a:solidFill>
                <a:schemeClr val="tx2"/>
              </a:solidFill>
              <a:latin typeface="+mj-lt"/>
            </a:endParaRPr>
          </a:p>
        </p:txBody>
      </p:sp>
      <p:sp>
        <p:nvSpPr>
          <p:cNvPr id="3" name="Content Placeholder 2">
            <a:extLst>
              <a:ext uri="{FF2B5EF4-FFF2-40B4-BE49-F238E27FC236}">
                <a16:creationId xmlns:a16="http://schemas.microsoft.com/office/drawing/2014/main" id="{1196F93C-0508-4E35-A479-8D72453C1416}"/>
              </a:ext>
            </a:extLst>
          </p:cNvPr>
          <p:cNvSpPr>
            <a:spLocks noGrp="1"/>
          </p:cNvSpPr>
          <p:nvPr>
            <p:ph sz="quarter" idx="16"/>
          </p:nvPr>
        </p:nvSpPr>
        <p:spPr/>
        <p:txBody>
          <a:bodyPr/>
          <a:lstStyle/>
          <a:p>
            <a:r>
              <a:rPr lang="en-US" sz="2600" b="1" dirty="0"/>
              <a:t>Test Administrators/Proctors</a:t>
            </a:r>
          </a:p>
          <a:p>
            <a:r>
              <a:rPr lang="en-US" sz="2600" b="1" dirty="0"/>
              <a:t>PBT – Day of Testing (After Each Test):</a:t>
            </a:r>
          </a:p>
          <a:p>
            <a:pPr marL="285750" indent="-285750">
              <a:buFont typeface="Wingdings" panose="05000000000000000000" pitchFamily="2" charset="2"/>
              <a:buChar char="§"/>
            </a:pPr>
            <a:r>
              <a:rPr lang="en-US" sz="2400" dirty="0"/>
              <a:t>Collect materials (test booklets, answer documents, scratch paper, etc.).</a:t>
            </a:r>
          </a:p>
          <a:p>
            <a:pPr marL="285750" indent="-285750">
              <a:buFont typeface="Wingdings" panose="05000000000000000000" pitchFamily="2" charset="2"/>
              <a:buChar char="§"/>
            </a:pPr>
            <a:r>
              <a:rPr lang="en-US" sz="2400" dirty="0"/>
              <a:t>Ensure names are on test materials.</a:t>
            </a:r>
          </a:p>
          <a:p>
            <a:pPr marL="285750" indent="-285750">
              <a:buFont typeface="Wingdings" panose="05000000000000000000" pitchFamily="2" charset="2"/>
              <a:buChar char="§"/>
            </a:pPr>
            <a:r>
              <a:rPr lang="en-US" sz="2400" dirty="0"/>
              <a:t>Return materials to the Test Coordinator using chain of custody form.</a:t>
            </a:r>
          </a:p>
          <a:p>
            <a:pPr marL="285750" indent="-285750">
              <a:buFont typeface="Wingdings" panose="05000000000000000000" pitchFamily="2" charset="2"/>
              <a:buChar char="§"/>
            </a:pPr>
            <a:r>
              <a:rPr lang="en-US" sz="2400" dirty="0"/>
              <a:t>Notify Test Coordinator of absent students and/or students who need transcriptions.</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143</a:t>
            </a:fld>
            <a:endParaRPr kern="0"/>
          </a:p>
        </p:txBody>
      </p:sp>
    </p:spTree>
    <p:extLst>
      <p:ext uri="{BB962C8B-B14F-4D97-AF65-F5344CB8AC3E}">
        <p14:creationId xmlns:p14="http://schemas.microsoft.com/office/powerpoint/2010/main" val="49017961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a:solidFill>
                  <a:schemeClr val="tx2"/>
                </a:solidFill>
                <a:latin typeface="+mj-lt"/>
              </a:rPr>
            </a:br>
            <a:r>
              <a:rPr lang="en-US" sz="4000" b="1">
                <a:ea typeface="Open Sans Light" panose="020B0306030504020204" pitchFamily="34" charset="0"/>
                <a:cs typeface="Open Sans Light" panose="020B0306030504020204" pitchFamily="34" charset="0"/>
              </a:rPr>
              <a:t>After Testing Tasks – Paper-based Testing</a:t>
            </a:r>
            <a:br>
              <a:rPr lang="en-US">
                <a:solidFill>
                  <a:schemeClr val="tx2"/>
                </a:solidFill>
                <a:latin typeface="+mj-lt"/>
              </a:rPr>
            </a:br>
            <a:endParaRPr>
              <a:solidFill>
                <a:schemeClr val="tx2"/>
              </a:solidFill>
              <a:latin typeface="+mj-lt"/>
            </a:endParaRPr>
          </a:p>
        </p:txBody>
      </p:sp>
      <p:sp>
        <p:nvSpPr>
          <p:cNvPr id="4" name="Content Placeholder 3">
            <a:extLst>
              <a:ext uri="{FF2B5EF4-FFF2-40B4-BE49-F238E27FC236}">
                <a16:creationId xmlns:a16="http://schemas.microsoft.com/office/drawing/2014/main" id="{66779951-2714-4296-88F7-9785787AB60E}"/>
              </a:ext>
            </a:extLst>
          </p:cNvPr>
          <p:cNvSpPr>
            <a:spLocks noGrp="1"/>
          </p:cNvSpPr>
          <p:nvPr>
            <p:ph sz="quarter" idx="16"/>
          </p:nvPr>
        </p:nvSpPr>
        <p:spPr/>
        <p:txBody>
          <a:bodyPr/>
          <a:lstStyle/>
          <a:p>
            <a:r>
              <a:rPr lang="en-US" sz="2600" b="1" dirty="0"/>
              <a:t>Test Coordinators</a:t>
            </a:r>
          </a:p>
          <a:p>
            <a:r>
              <a:rPr lang="en-US" sz="2600" b="1" dirty="0"/>
              <a:t>PBT - Final Day of Testing:</a:t>
            </a:r>
          </a:p>
          <a:p>
            <a:pPr marL="285750" indent="-285750">
              <a:buFont typeface="Wingdings" panose="05000000000000000000" pitchFamily="2" charset="2"/>
              <a:buChar char="§"/>
            </a:pPr>
            <a:r>
              <a:rPr lang="en-US" sz="2400" dirty="0"/>
              <a:t>Collect materials (test booklets, scratch paper, etc.).</a:t>
            </a:r>
          </a:p>
          <a:p>
            <a:pPr marL="285750" indent="-285750">
              <a:buFont typeface="Wingdings" panose="05000000000000000000" pitchFamily="2" charset="2"/>
              <a:buChar char="§"/>
            </a:pPr>
            <a:r>
              <a:rPr lang="en-US" sz="2400" dirty="0"/>
              <a:t>Ensure </a:t>
            </a:r>
            <a:r>
              <a:rPr lang="en-US" sz="2400" dirty="0" err="1"/>
              <a:t>preID</a:t>
            </a:r>
            <a:r>
              <a:rPr lang="en-US" sz="2400" dirty="0"/>
              <a:t> labels are affixed or data grids are completed.</a:t>
            </a:r>
          </a:p>
          <a:p>
            <a:pPr marL="285750" indent="-285750">
              <a:buFont typeface="Wingdings" panose="05000000000000000000" pitchFamily="2" charset="2"/>
              <a:buChar char="§"/>
            </a:pPr>
            <a:r>
              <a:rPr lang="en-US" sz="2400" dirty="0"/>
              <a:t>Return scorable materials to Pearson as soon as possible (no later than </a:t>
            </a:r>
            <a:r>
              <a:rPr lang="en-US" sz="2400" b="1" u="sng" dirty="0">
                <a:solidFill>
                  <a:srgbClr val="FF0000"/>
                </a:solidFill>
              </a:rPr>
              <a:t>April 25, 2025</a:t>
            </a:r>
            <a:r>
              <a:rPr lang="en-US" sz="2400" dirty="0"/>
              <a:t>).</a:t>
            </a:r>
          </a:p>
          <a:p>
            <a:pPr marL="285750" indent="-285750">
              <a:buFont typeface="Wingdings" panose="05000000000000000000" pitchFamily="2" charset="2"/>
              <a:buChar char="§"/>
            </a:pPr>
            <a:r>
              <a:rPr lang="en-US" sz="2400" dirty="0"/>
              <a:t>Securely destroy materials as outlined in the Test Coordinator Manual.</a:t>
            </a:r>
          </a:p>
          <a:p>
            <a:endParaRPr lang="en-US" sz="2000" dirty="0"/>
          </a:p>
          <a:p>
            <a:r>
              <a:rPr lang="en-US" sz="2400" b="1" dirty="0"/>
              <a:t>NOTE:</a:t>
            </a:r>
            <a:r>
              <a:rPr lang="en-US" sz="2400" dirty="0"/>
              <a:t> If scorable materials are </a:t>
            </a:r>
            <a:r>
              <a:rPr lang="en-US" sz="2400" u="sng" dirty="0"/>
              <a:t>NOT</a:t>
            </a:r>
            <a:r>
              <a:rPr lang="en-US" sz="2400" dirty="0"/>
              <a:t> picked up by </a:t>
            </a:r>
            <a:r>
              <a:rPr lang="en-US" sz="2400" b="1" u="sng" dirty="0">
                <a:solidFill>
                  <a:srgbClr val="FF0000"/>
                </a:solidFill>
              </a:rPr>
              <a:t>April 25, 2025</a:t>
            </a:r>
            <a:r>
              <a:rPr lang="en-US" sz="2400" b="1" dirty="0">
                <a:solidFill>
                  <a:srgbClr val="FF0000"/>
                </a:solidFill>
              </a:rPr>
              <a:t> </a:t>
            </a:r>
            <a:r>
              <a:rPr lang="en-US" sz="2400" dirty="0"/>
              <a:t>there is </a:t>
            </a:r>
            <a:r>
              <a:rPr lang="en-US" sz="2400" u="sng" dirty="0"/>
              <a:t>NO GUARANTEE</a:t>
            </a:r>
            <a:r>
              <a:rPr lang="en-US" sz="2400" dirty="0"/>
              <a:t> that Paper-based tests will be scored.</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144</a:t>
            </a:fld>
            <a:endParaRPr kern="0"/>
          </a:p>
        </p:txBody>
      </p:sp>
    </p:spTree>
    <p:extLst>
      <p:ext uri="{BB962C8B-B14F-4D97-AF65-F5344CB8AC3E}">
        <p14:creationId xmlns:p14="http://schemas.microsoft.com/office/powerpoint/2010/main" val="367606201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pPr lvl="0"/>
            <a:br>
              <a:rPr lang="en-US">
                <a:solidFill>
                  <a:schemeClr val="tx2"/>
                </a:solidFill>
                <a:latin typeface="+mj-lt"/>
              </a:rPr>
            </a:br>
            <a:r>
              <a:rPr lang="en-US" sz="4000" b="1">
                <a:ea typeface="Open Sans Light" panose="020B0306030504020204" pitchFamily="34" charset="0"/>
                <a:cs typeface="Open Sans Light" panose="020B0306030504020204" pitchFamily="34" charset="0"/>
              </a:rPr>
              <a:t>Student </a:t>
            </a:r>
            <a:r>
              <a:rPr lang="en-US" sz="4000" b="1" err="1">
                <a:ea typeface="Open Sans Light" panose="020B0306030504020204" pitchFamily="34" charset="0"/>
                <a:cs typeface="Open Sans Light" panose="020B0306030504020204" pitchFamily="34" charset="0"/>
              </a:rPr>
              <a:t>PreID</a:t>
            </a:r>
            <a:r>
              <a:rPr lang="en-US" sz="4000" b="1">
                <a:ea typeface="Open Sans Light" panose="020B0306030504020204" pitchFamily="34" charset="0"/>
                <a:cs typeface="Open Sans Light" panose="020B0306030504020204" pitchFamily="34" charset="0"/>
              </a:rPr>
              <a:t> Labels</a:t>
            </a:r>
            <a:br>
              <a:rPr lang="en-US">
                <a:solidFill>
                  <a:schemeClr val="tx2"/>
                </a:solidFill>
                <a:latin typeface="+mj-lt"/>
              </a:rPr>
            </a:br>
            <a:endParaRPr>
              <a:solidFill>
                <a:schemeClr val="tx2"/>
              </a:solidFill>
              <a:latin typeface="+mj-lt"/>
            </a:endParaRPr>
          </a:p>
        </p:txBody>
      </p:sp>
      <p:sp>
        <p:nvSpPr>
          <p:cNvPr id="3" name="Content Placeholder 2">
            <a:extLst>
              <a:ext uri="{FF2B5EF4-FFF2-40B4-BE49-F238E27FC236}">
                <a16:creationId xmlns:a16="http://schemas.microsoft.com/office/drawing/2014/main" id="{F7C7A69F-1275-48F5-ABE6-E07583EA583C}"/>
              </a:ext>
            </a:extLst>
          </p:cNvPr>
          <p:cNvSpPr>
            <a:spLocks noGrp="1"/>
          </p:cNvSpPr>
          <p:nvPr>
            <p:ph sz="quarter" idx="17"/>
          </p:nvPr>
        </p:nvSpPr>
        <p:spPr/>
        <p:txBody>
          <a:bodyPr/>
          <a:lstStyle/>
          <a:p>
            <a:pPr marL="285750" indent="-285750">
              <a:buFont typeface="Wingdings" panose="05000000000000000000" pitchFamily="2" charset="2"/>
              <a:buChar char="§"/>
            </a:pPr>
            <a:r>
              <a:rPr lang="en-US" sz="1700" dirty="0"/>
              <a:t>Student </a:t>
            </a:r>
            <a:r>
              <a:rPr lang="en-US" sz="1700" dirty="0" err="1"/>
              <a:t>preID</a:t>
            </a:r>
            <a:r>
              <a:rPr lang="en-US" sz="1700" dirty="0"/>
              <a:t> labels will only be shipped for students assigned the Paper accommodation in ADAM by </a:t>
            </a:r>
            <a:r>
              <a:rPr lang="en-US" sz="1700" b="1" u="sng" dirty="0">
                <a:solidFill>
                  <a:srgbClr val="FF0000"/>
                </a:solidFill>
              </a:rPr>
              <a:t>January 31, 2025</a:t>
            </a:r>
            <a:r>
              <a:rPr lang="en-US" sz="1700" dirty="0"/>
              <a:t>. </a:t>
            </a:r>
          </a:p>
          <a:p>
            <a:pPr marL="285750" indent="-285750">
              <a:buFont typeface="Wingdings" panose="05000000000000000000" pitchFamily="2" charset="2"/>
              <a:buChar char="§"/>
            </a:pPr>
            <a:r>
              <a:rPr lang="en-US" sz="1700" dirty="0"/>
              <a:t>This is extremely important for any student needing a paper accommodation.</a:t>
            </a:r>
          </a:p>
          <a:p>
            <a:pPr marL="285750" indent="-285750">
              <a:buFont typeface="Wingdings" panose="05000000000000000000" pitchFamily="2" charset="2"/>
              <a:buChar char="§"/>
            </a:pPr>
            <a:r>
              <a:rPr lang="en-US" sz="1700" dirty="0"/>
              <a:t>Student </a:t>
            </a:r>
            <a:r>
              <a:rPr lang="en-US" sz="1700" dirty="0" err="1"/>
              <a:t>preID</a:t>
            </a:r>
            <a:r>
              <a:rPr lang="en-US" sz="1700" dirty="0"/>
              <a:t> label will go directly on the student’s test booklet (grade 3) or answer document (grades 4-HS). Using a label helps ensure we have the correct information for the student to complete scoring. </a:t>
            </a:r>
          </a:p>
          <a:p>
            <a:pPr marL="285750" indent="-285750">
              <a:buFont typeface="Wingdings" panose="05000000000000000000" pitchFamily="2" charset="2"/>
              <a:buChar char="§"/>
            </a:pPr>
            <a:r>
              <a:rPr lang="en-US" sz="1700" dirty="0"/>
              <a:t>If a student </a:t>
            </a:r>
            <a:r>
              <a:rPr lang="en-US" sz="1700" dirty="0" err="1"/>
              <a:t>preID</a:t>
            </a:r>
            <a:r>
              <a:rPr lang="en-US" sz="1700" dirty="0"/>
              <a:t> label is not used and Pearson is unable to match the student to a record in ADAM, an alert will be created. This will need to be resolved by the school. </a:t>
            </a:r>
          </a:p>
          <a:p>
            <a:pPr marL="742950" lvl="1" indent="-285750">
              <a:buFont typeface="Wingdings" panose="05000000000000000000" pitchFamily="2" charset="2"/>
              <a:buChar char="§"/>
            </a:pPr>
            <a:r>
              <a:rPr lang="en-US" sz="1500" dirty="0"/>
              <a:t>If the school does not resolve the alerts/rejected tests by </a:t>
            </a:r>
            <a:r>
              <a:rPr lang="en-US" sz="1500" b="1" u="sng" dirty="0">
                <a:solidFill>
                  <a:srgbClr val="FF0000"/>
                </a:solidFill>
              </a:rPr>
              <a:t>May 5, 2024</a:t>
            </a:r>
            <a:r>
              <a:rPr lang="en-US" sz="1500" dirty="0"/>
              <a:t>,</a:t>
            </a:r>
            <a:r>
              <a:rPr lang="en-US" sz="1500" b="1" dirty="0"/>
              <a:t> </a:t>
            </a:r>
            <a:r>
              <a:rPr lang="en-US" sz="1500" dirty="0"/>
              <a:t>the student </a:t>
            </a:r>
            <a:r>
              <a:rPr lang="en-US" sz="1500" u="sng" dirty="0"/>
              <a:t>may not receive a report</a:t>
            </a:r>
            <a:r>
              <a:rPr lang="en-US" sz="1500" dirty="0"/>
              <a:t>. </a:t>
            </a:r>
          </a:p>
        </p:txBody>
      </p:sp>
      <p:sp>
        <p:nvSpPr>
          <p:cNvPr id="1176" name="Google Shape;1176;p179"/>
          <p:cNvSpPr txBox="1">
            <a:spLocks noGrp="1"/>
          </p:cNvSpPr>
          <p:nvPr>
            <p:ph type="sldNum" sz="quarter" idx="16"/>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145</a:t>
            </a:fld>
            <a:endParaRPr kern="0"/>
          </a:p>
        </p:txBody>
      </p:sp>
      <p:sp>
        <p:nvSpPr>
          <p:cNvPr id="6" name="Rectangle 5">
            <a:extLst>
              <a:ext uri="{FF2B5EF4-FFF2-40B4-BE49-F238E27FC236}">
                <a16:creationId xmlns:a16="http://schemas.microsoft.com/office/drawing/2014/main" id="{4C4C5A17-F6FD-42A8-909D-B8AF1B2C14C3}"/>
              </a:ext>
            </a:extLst>
          </p:cNvPr>
          <p:cNvSpPr/>
          <p:nvPr/>
        </p:nvSpPr>
        <p:spPr>
          <a:xfrm>
            <a:off x="1636020" y="1719385"/>
            <a:ext cx="4613013" cy="369332"/>
          </a:xfrm>
          <a:prstGeom prst="rect">
            <a:avLst/>
          </a:prstGeom>
        </p:spPr>
        <p:txBody>
          <a:bodyPr wrap="square">
            <a:spAutoFit/>
          </a:bodyPr>
          <a:lstStyle/>
          <a:p>
            <a:r>
              <a:rPr lang="en-US">
                <a:latin typeface="Times New Roman" panose="02020603050405020304" pitchFamily="18" charset="0"/>
              </a:rPr>
              <a:t> </a:t>
            </a:r>
            <a:endParaRPr lang="en-US"/>
          </a:p>
        </p:txBody>
      </p:sp>
      <p:pic>
        <p:nvPicPr>
          <p:cNvPr id="5" name="Picture 4" descr="Text&#10;&#10;Description automatically generated">
            <a:extLst>
              <a:ext uri="{FF2B5EF4-FFF2-40B4-BE49-F238E27FC236}">
                <a16:creationId xmlns:a16="http://schemas.microsoft.com/office/drawing/2014/main" id="{824F6551-105D-4C85-833E-D2EC77AB06C7}"/>
              </a:ext>
            </a:extLst>
          </p:cNvPr>
          <p:cNvPicPr>
            <a:picLocks noChangeAspect="1"/>
          </p:cNvPicPr>
          <p:nvPr/>
        </p:nvPicPr>
        <p:blipFill>
          <a:blip r:embed="rId3"/>
          <a:stretch>
            <a:fillRect/>
          </a:stretch>
        </p:blipFill>
        <p:spPr>
          <a:xfrm>
            <a:off x="7119059" y="2104163"/>
            <a:ext cx="4180057" cy="3970474"/>
          </a:xfrm>
          <a:prstGeom prst="rect">
            <a:avLst/>
          </a:prstGeom>
          <a:effectLst>
            <a:outerShdw blurRad="50800" dist="38100" dir="2700000" algn="tl" rotWithShape="0">
              <a:prstClr val="black">
                <a:alpha val="40000"/>
              </a:prstClr>
            </a:outerShdw>
          </a:effectLst>
        </p:spPr>
      </p:pic>
      <p:sp>
        <p:nvSpPr>
          <p:cNvPr id="10" name="Rectangle 9">
            <a:extLst>
              <a:ext uri="{FF2B5EF4-FFF2-40B4-BE49-F238E27FC236}">
                <a16:creationId xmlns:a16="http://schemas.microsoft.com/office/drawing/2014/main" id="{83C1CD37-84C3-4201-9CF6-A378122C805D}"/>
              </a:ext>
            </a:extLst>
          </p:cNvPr>
          <p:cNvSpPr/>
          <p:nvPr/>
        </p:nvSpPr>
        <p:spPr>
          <a:xfrm rot="2397128">
            <a:off x="8016816" y="3735458"/>
            <a:ext cx="2384544" cy="707886"/>
          </a:xfrm>
          <a:prstGeom prst="rect">
            <a:avLst/>
          </a:prstGeom>
        </p:spPr>
        <p:txBody>
          <a:bodyPr wrap="square">
            <a:spAutoFit/>
          </a:bodyPr>
          <a:lstStyle/>
          <a:p>
            <a:pPr marL="154513">
              <a:buSzPct val="99200"/>
            </a:pPr>
            <a:r>
              <a:rPr lang="en-US" sz="4000" b="1" dirty="0">
                <a:solidFill>
                  <a:srgbClr val="FF0000"/>
                </a:solidFill>
                <a:sym typeface="Calibri"/>
              </a:rPr>
              <a:t>EXAMPLE</a:t>
            </a:r>
          </a:p>
        </p:txBody>
      </p:sp>
    </p:spTree>
    <p:extLst>
      <p:ext uri="{BB962C8B-B14F-4D97-AF65-F5344CB8AC3E}">
        <p14:creationId xmlns:p14="http://schemas.microsoft.com/office/powerpoint/2010/main" val="626420887"/>
      </p:ext>
    </p:extLst>
  </p:cSld>
  <p:clrMapOvr>
    <a:masterClrMapping/>
  </p:clrMapOvr>
  <p:transition spd="slow"/>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dirty="0">
                <a:solidFill>
                  <a:schemeClr val="tx2"/>
                </a:solidFill>
                <a:latin typeface="+mj-lt"/>
              </a:rPr>
            </a:br>
            <a:r>
              <a:rPr lang="en-US" sz="4000" b="1" dirty="0">
                <a:ea typeface="Open Sans Light" panose="020B0306030504020204" pitchFamily="34" charset="0"/>
                <a:cs typeface="Open Sans Light" panose="020B0306030504020204" pitchFamily="34" charset="0"/>
              </a:rPr>
              <a:t>Student </a:t>
            </a:r>
            <a:r>
              <a:rPr lang="en-US" sz="4000" b="1" dirty="0" err="1">
                <a:ea typeface="Open Sans Light" panose="020B0306030504020204" pitchFamily="34" charset="0"/>
                <a:cs typeface="Open Sans Light" panose="020B0306030504020204" pitchFamily="34" charset="0"/>
              </a:rPr>
              <a:t>PreID</a:t>
            </a:r>
            <a:r>
              <a:rPr lang="en-US" sz="4000" b="1" dirty="0">
                <a:ea typeface="Open Sans Light" panose="020B0306030504020204" pitchFamily="34" charset="0"/>
                <a:cs typeface="Open Sans Light" panose="020B0306030504020204" pitchFamily="34" charset="0"/>
              </a:rPr>
              <a:t> Labels</a:t>
            </a:r>
            <a:br>
              <a:rPr lang="en-US" dirty="0">
                <a:solidFill>
                  <a:schemeClr val="tx2"/>
                </a:solidFill>
                <a:latin typeface="+mj-lt"/>
              </a:rPr>
            </a:br>
            <a:endParaRPr dirty="0">
              <a:solidFill>
                <a:schemeClr val="tx2"/>
              </a:solidFill>
              <a:latin typeface="+mj-lt"/>
            </a:endParaRPr>
          </a:p>
        </p:txBody>
      </p:sp>
      <p:sp>
        <p:nvSpPr>
          <p:cNvPr id="3" name="Content Placeholder 2">
            <a:extLst>
              <a:ext uri="{FF2B5EF4-FFF2-40B4-BE49-F238E27FC236}">
                <a16:creationId xmlns:a16="http://schemas.microsoft.com/office/drawing/2014/main" id="{9A2A33C6-89A4-4EF8-A05F-5E4C67C9D95D}"/>
              </a:ext>
            </a:extLst>
          </p:cNvPr>
          <p:cNvSpPr>
            <a:spLocks noGrp="1"/>
          </p:cNvSpPr>
          <p:nvPr>
            <p:ph sz="quarter" idx="16"/>
          </p:nvPr>
        </p:nvSpPr>
        <p:spPr/>
        <p:txBody>
          <a:bodyPr/>
          <a:lstStyle/>
          <a:p>
            <a:pPr marL="285750" indent="-285750">
              <a:buFont typeface="Wingdings" panose="05000000000000000000" pitchFamily="2" charset="2"/>
              <a:buChar char="§"/>
            </a:pPr>
            <a:r>
              <a:rPr lang="en-US" sz="2600" dirty="0"/>
              <a:t>The student </a:t>
            </a:r>
            <a:r>
              <a:rPr lang="en-US" sz="2600" dirty="0" err="1"/>
              <a:t>preID</a:t>
            </a:r>
            <a:r>
              <a:rPr lang="en-US" sz="2600" dirty="0"/>
              <a:t> label will override any bubbled demographic information.</a:t>
            </a:r>
          </a:p>
          <a:p>
            <a:pPr marL="285750" indent="-285750">
              <a:buFont typeface="Wingdings" panose="05000000000000000000" pitchFamily="2" charset="2"/>
              <a:buChar char="§"/>
            </a:pPr>
            <a:r>
              <a:rPr lang="en-US" sz="2600" dirty="0"/>
              <a:t>Set aside student </a:t>
            </a:r>
            <a:r>
              <a:rPr lang="en-US" sz="2600" dirty="0" err="1"/>
              <a:t>preID</a:t>
            </a:r>
            <a:r>
              <a:rPr lang="en-US" sz="2600" dirty="0"/>
              <a:t> labels that were not used to be securely destroyed/shredded.</a:t>
            </a:r>
          </a:p>
          <a:p>
            <a:pPr marL="285750" indent="-285750">
              <a:buFont typeface="Wingdings" panose="05000000000000000000" pitchFamily="2" charset="2"/>
              <a:buChar char="§"/>
            </a:pPr>
            <a:r>
              <a:rPr lang="en-US" sz="2600" dirty="0"/>
              <a:t>If a </a:t>
            </a:r>
            <a:r>
              <a:rPr lang="en-US" sz="2600" dirty="0" err="1"/>
              <a:t>preID</a:t>
            </a:r>
            <a:r>
              <a:rPr lang="en-US" sz="2600" dirty="0"/>
              <a:t> label is not available, grid all the fields on the data grid (must match info in ADAM).</a:t>
            </a:r>
          </a:p>
          <a:p>
            <a:pPr marL="742950" lvl="1" indent="-285750">
              <a:buFont typeface="Wingdings" panose="05000000000000000000" pitchFamily="2" charset="2"/>
              <a:buChar char="§"/>
            </a:pPr>
            <a:r>
              <a:rPr lang="en-US" sz="2400" dirty="0"/>
              <a:t>Incomplete or incorrect bubbling will lead to rejected student tests that must be resolved. </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146</a:t>
            </a:fld>
            <a:endParaRPr kern="0"/>
          </a:p>
        </p:txBody>
      </p:sp>
    </p:spTree>
    <p:extLst>
      <p:ext uri="{BB962C8B-B14F-4D97-AF65-F5344CB8AC3E}">
        <p14:creationId xmlns:p14="http://schemas.microsoft.com/office/powerpoint/2010/main" val="160496623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dirty="0">
                <a:solidFill>
                  <a:schemeClr val="tx2"/>
                </a:solidFill>
                <a:latin typeface="+mj-lt"/>
              </a:rPr>
            </a:br>
            <a:r>
              <a:rPr lang="en-US" sz="4000" b="1" dirty="0">
                <a:ea typeface="Open Sans Light" panose="020B0306030504020204" pitchFamily="34" charset="0"/>
                <a:cs typeface="Open Sans Light" panose="020B0306030504020204" pitchFamily="34" charset="0"/>
              </a:rPr>
              <a:t>Reject Test Attempts</a:t>
            </a:r>
            <a:br>
              <a:rPr lang="en-US" dirty="0">
                <a:solidFill>
                  <a:schemeClr val="tx2"/>
                </a:solidFill>
                <a:latin typeface="+mj-lt"/>
              </a:rPr>
            </a:br>
            <a:endParaRPr dirty="0">
              <a:solidFill>
                <a:schemeClr val="tx2"/>
              </a:solidFill>
              <a:latin typeface="+mj-lt"/>
            </a:endParaRPr>
          </a:p>
        </p:txBody>
      </p:sp>
      <p:sp>
        <p:nvSpPr>
          <p:cNvPr id="3" name="Content Placeholder 2">
            <a:extLst>
              <a:ext uri="{FF2B5EF4-FFF2-40B4-BE49-F238E27FC236}">
                <a16:creationId xmlns:a16="http://schemas.microsoft.com/office/drawing/2014/main" id="{0F2E9287-836E-43C5-8D7D-0039C5EE39F3}"/>
              </a:ext>
            </a:extLst>
          </p:cNvPr>
          <p:cNvSpPr>
            <a:spLocks noGrp="1"/>
          </p:cNvSpPr>
          <p:nvPr>
            <p:ph sz="quarter" idx="16"/>
          </p:nvPr>
        </p:nvSpPr>
        <p:spPr/>
        <p:txBody>
          <a:bodyPr/>
          <a:lstStyle/>
          <a:p>
            <a:pPr marL="285750" indent="-285750">
              <a:buFont typeface="Wingdings" panose="05000000000000000000" pitchFamily="2" charset="2"/>
              <a:buChar char="§"/>
            </a:pPr>
            <a:r>
              <a:rPr lang="en-US" sz="2600" dirty="0"/>
              <a:t>Rejected test alerts represent tests that will not be scored if not resolved by </a:t>
            </a:r>
            <a:r>
              <a:rPr lang="en-US" sz="2600" b="1" u="sng" dirty="0">
                <a:solidFill>
                  <a:srgbClr val="FF0000"/>
                </a:solidFill>
              </a:rPr>
              <a:t>May 5, 2025</a:t>
            </a:r>
            <a:r>
              <a:rPr lang="en-US" sz="2600" dirty="0"/>
              <a:t>.</a:t>
            </a:r>
          </a:p>
          <a:p>
            <a:pPr marL="285750" indent="-285750">
              <a:buFont typeface="Wingdings" panose="05000000000000000000" pitchFamily="2" charset="2"/>
              <a:buChar char="§"/>
            </a:pPr>
            <a:r>
              <a:rPr lang="en-US" sz="2600" dirty="0"/>
              <a:t>If the information on the data grid does not match ADAM, it creates a rejected test alert for the school to resolve.</a:t>
            </a:r>
          </a:p>
          <a:p>
            <a:pPr marL="285750" indent="-285750">
              <a:buFont typeface="Wingdings" panose="05000000000000000000" pitchFamily="2" charset="2"/>
              <a:buChar char="§"/>
            </a:pPr>
            <a:r>
              <a:rPr lang="en-US" sz="2600" dirty="0"/>
              <a:t>If student was placed into an online proctor group, but takes the Paper-based version, a rejected test alert is created. </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147</a:t>
            </a:fld>
            <a:endParaRPr kern="0"/>
          </a:p>
        </p:txBody>
      </p:sp>
    </p:spTree>
    <p:extLst>
      <p:ext uri="{BB962C8B-B14F-4D97-AF65-F5344CB8AC3E}">
        <p14:creationId xmlns:p14="http://schemas.microsoft.com/office/powerpoint/2010/main" val="136464816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a:solidFill>
                  <a:schemeClr val="tx2"/>
                </a:solidFill>
                <a:latin typeface="+mj-lt"/>
              </a:rPr>
            </a:br>
            <a:r>
              <a:rPr lang="en-US" sz="4000" b="1">
                <a:ea typeface="Open Sans Light" panose="020B0306030504020204" pitchFamily="34" charset="0"/>
                <a:cs typeface="Open Sans Light" panose="020B0306030504020204" pitchFamily="34" charset="0"/>
              </a:rPr>
              <a:t>After Testing Tasks </a:t>
            </a:r>
            <a:br>
              <a:rPr lang="en-US">
                <a:solidFill>
                  <a:schemeClr val="tx2"/>
                </a:solidFill>
                <a:latin typeface="+mj-lt"/>
              </a:rPr>
            </a:br>
            <a:endParaRPr>
              <a:solidFill>
                <a:schemeClr val="tx2"/>
              </a:solidFill>
              <a:latin typeface="+mj-lt"/>
            </a:endParaRPr>
          </a:p>
        </p:txBody>
      </p:sp>
      <p:sp>
        <p:nvSpPr>
          <p:cNvPr id="3" name="Content Placeholder 2">
            <a:extLst>
              <a:ext uri="{FF2B5EF4-FFF2-40B4-BE49-F238E27FC236}">
                <a16:creationId xmlns:a16="http://schemas.microsoft.com/office/drawing/2014/main" id="{E4F8F76B-13F1-4545-AB94-B3E918CD2399}"/>
              </a:ext>
            </a:extLst>
          </p:cNvPr>
          <p:cNvSpPr>
            <a:spLocks noGrp="1"/>
          </p:cNvSpPr>
          <p:nvPr>
            <p:ph sz="quarter" idx="16"/>
          </p:nvPr>
        </p:nvSpPr>
        <p:spPr/>
        <p:txBody>
          <a:bodyPr/>
          <a:lstStyle/>
          <a:p>
            <a:r>
              <a:rPr lang="en-US" sz="2400" b="1" dirty="0"/>
              <a:t>One week after your school completes ELA/Math testing:</a:t>
            </a:r>
          </a:p>
          <a:p>
            <a:pPr marL="285750" indent="-285750">
              <a:buFont typeface="Wingdings" panose="05000000000000000000" pitchFamily="2" charset="2"/>
              <a:buChar char="§"/>
            </a:pPr>
            <a:r>
              <a:rPr lang="en-US" sz="2400" dirty="0"/>
              <a:t>Resolve any rejected test alerts in ADAM.</a:t>
            </a:r>
          </a:p>
          <a:p>
            <a:pPr marL="742950" lvl="1" indent="-285750">
              <a:buFont typeface="Wingdings" panose="05000000000000000000" pitchFamily="2" charset="2"/>
              <a:buChar char="§"/>
            </a:pPr>
            <a:r>
              <a:rPr lang="en-US" sz="2200" dirty="0"/>
              <a:t>Check ADAM daily after testing through </a:t>
            </a:r>
            <a:r>
              <a:rPr lang="en-US" sz="2200" b="1" u="sng" dirty="0">
                <a:solidFill>
                  <a:srgbClr val="FF0000"/>
                </a:solidFill>
              </a:rPr>
              <a:t>May 5, 2025</a:t>
            </a:r>
            <a:r>
              <a:rPr lang="en-US" sz="2200" dirty="0"/>
              <a:t>.</a:t>
            </a:r>
          </a:p>
          <a:p>
            <a:pPr marL="285750" indent="-285750">
              <a:buFont typeface="Wingdings" panose="05000000000000000000" pitchFamily="2" charset="2"/>
              <a:buChar char="§"/>
            </a:pPr>
            <a:r>
              <a:rPr lang="en-US" sz="2400" dirty="0"/>
              <a:t>Organize and return nonscorable test materials.</a:t>
            </a:r>
          </a:p>
          <a:p>
            <a:pPr marL="742950" lvl="1" indent="-285750">
              <a:buFont typeface="Wingdings" panose="05000000000000000000" pitchFamily="2" charset="2"/>
              <a:buChar char="§"/>
            </a:pPr>
            <a:r>
              <a:rPr lang="en-US" sz="2200" dirty="0"/>
              <a:t>Identify transcribed and damaged test materials as “Do Not Score”.</a:t>
            </a:r>
          </a:p>
          <a:p>
            <a:pPr marL="285750" indent="-285750">
              <a:buFont typeface="Wingdings" panose="05000000000000000000" pitchFamily="2" charset="2"/>
              <a:buChar char="§"/>
            </a:pPr>
            <a:r>
              <a:rPr lang="en-US" sz="2400" dirty="0"/>
              <a:t>Complete a Post-Test Certification.</a:t>
            </a:r>
          </a:p>
          <a:p>
            <a:pPr marL="285750" indent="-285750">
              <a:buFont typeface="Wingdings" panose="05000000000000000000" pitchFamily="2" charset="2"/>
              <a:buChar char="§"/>
            </a:pPr>
            <a:r>
              <a:rPr lang="en-US" sz="2400" dirty="0"/>
              <a:t>Destroy/shred scratch paper and used Mathematics Reference Sheets.</a:t>
            </a:r>
          </a:p>
          <a:p>
            <a:pPr marL="285750" indent="-285750">
              <a:buFont typeface="Wingdings" panose="05000000000000000000" pitchFamily="2" charset="2"/>
              <a:buChar char="§"/>
            </a:pPr>
            <a:r>
              <a:rPr lang="en-US" sz="2400" dirty="0"/>
              <a:t>Keep records for three years.</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148</a:t>
            </a:fld>
            <a:endParaRPr kern="0"/>
          </a:p>
        </p:txBody>
      </p:sp>
    </p:spTree>
    <p:extLst>
      <p:ext uri="{BB962C8B-B14F-4D97-AF65-F5344CB8AC3E}">
        <p14:creationId xmlns:p14="http://schemas.microsoft.com/office/powerpoint/2010/main" val="30644545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dirty="0">
                <a:solidFill>
                  <a:schemeClr val="bg2"/>
                </a:solidFill>
                <a:latin typeface="+mj-lt"/>
              </a:rPr>
            </a:br>
            <a:r>
              <a:rPr lang="en-US" sz="4000" b="1" dirty="0">
                <a:ea typeface="Open Sans Light" panose="020B0306030504020204" pitchFamily="34" charset="0"/>
                <a:cs typeface="Open Sans Light" panose="020B0306030504020204" pitchFamily="34" charset="0"/>
              </a:rPr>
              <a:t>After Testing Tasks for Paper-based Testing</a:t>
            </a:r>
            <a:br>
              <a:rPr lang="en-US" dirty="0">
                <a:solidFill>
                  <a:schemeClr val="bg2"/>
                </a:solidFill>
                <a:latin typeface="+mj-lt"/>
              </a:rPr>
            </a:br>
            <a:endParaRPr dirty="0">
              <a:solidFill>
                <a:schemeClr val="bg2"/>
              </a:solidFill>
              <a:latin typeface="+mj-lt"/>
            </a:endParaRPr>
          </a:p>
        </p:txBody>
      </p:sp>
      <p:sp>
        <p:nvSpPr>
          <p:cNvPr id="3" name="Content Placeholder 2">
            <a:extLst>
              <a:ext uri="{FF2B5EF4-FFF2-40B4-BE49-F238E27FC236}">
                <a16:creationId xmlns:a16="http://schemas.microsoft.com/office/drawing/2014/main" id="{27C2E714-C493-41B6-BFDA-385BD97DB039}"/>
              </a:ext>
            </a:extLst>
          </p:cNvPr>
          <p:cNvSpPr>
            <a:spLocks noGrp="1"/>
          </p:cNvSpPr>
          <p:nvPr>
            <p:ph sz="quarter" idx="16"/>
          </p:nvPr>
        </p:nvSpPr>
        <p:spPr/>
        <p:txBody>
          <a:bodyPr/>
          <a:lstStyle/>
          <a:p>
            <a:r>
              <a:rPr lang="en-US" sz="2200" b="1"/>
              <a:t>Transcription Guidelines:</a:t>
            </a:r>
          </a:p>
          <a:p>
            <a:pPr marL="285750" indent="-285750">
              <a:buFont typeface="Wingdings" panose="05000000000000000000" pitchFamily="2" charset="2"/>
              <a:buChar char="§"/>
            </a:pPr>
            <a:r>
              <a:rPr lang="en-US" sz="2000"/>
              <a:t>Complete Contaminated Document if needed.</a:t>
            </a:r>
          </a:p>
          <a:p>
            <a:pPr marL="285750" indent="-285750">
              <a:buFont typeface="Wingdings" panose="05000000000000000000" pitchFamily="2" charset="2"/>
              <a:buChar char="§"/>
            </a:pPr>
            <a:r>
              <a:rPr lang="en-US" sz="2000"/>
              <a:t>At least two persons must be present during any transcription of student responses.</a:t>
            </a:r>
          </a:p>
          <a:p>
            <a:pPr marL="742950" lvl="1" indent="-285750">
              <a:buFont typeface="Wingdings" panose="05000000000000000000" pitchFamily="2" charset="2"/>
              <a:buChar char="§"/>
            </a:pPr>
            <a:r>
              <a:rPr lang="en-US" sz="1800"/>
              <a:t>One person to transcribe.</a:t>
            </a:r>
          </a:p>
          <a:p>
            <a:pPr marL="742950" lvl="1" indent="-285750">
              <a:buFont typeface="Wingdings" panose="05000000000000000000" pitchFamily="2" charset="2"/>
              <a:buChar char="§"/>
            </a:pPr>
            <a:r>
              <a:rPr lang="en-US" sz="1800"/>
              <a:t>One person to verify the transcription.</a:t>
            </a:r>
          </a:p>
          <a:p>
            <a:pPr marL="285750" indent="-285750">
              <a:buFont typeface="Wingdings" panose="05000000000000000000" pitchFamily="2" charset="2"/>
              <a:buChar char="§"/>
            </a:pPr>
            <a:r>
              <a:rPr lang="en-US" sz="2000"/>
              <a:t>The Test Administrator shall transcribe the student responses.</a:t>
            </a:r>
          </a:p>
          <a:p>
            <a:pPr marL="285750" indent="-285750">
              <a:buFont typeface="Wingdings" panose="05000000000000000000" pitchFamily="2" charset="2"/>
              <a:buChar char="§"/>
            </a:pPr>
            <a:r>
              <a:rPr lang="en-US" sz="2000"/>
              <a:t>The other must be a certified BIE educator to verify the transcription.</a:t>
            </a:r>
          </a:p>
          <a:p>
            <a:pPr marL="285750" indent="-285750">
              <a:buFont typeface="Wingdings" panose="05000000000000000000" pitchFamily="2" charset="2"/>
              <a:buChar char="§"/>
            </a:pPr>
            <a:r>
              <a:rPr lang="en-US" sz="2000"/>
              <a:t>The student’s responses must be transcribed verbatim into the Answer Document.</a:t>
            </a:r>
          </a:p>
          <a:p>
            <a:pPr marL="742950" lvl="1" indent="-285750">
              <a:buFont typeface="Wingdings" panose="05000000000000000000" pitchFamily="2" charset="2"/>
              <a:buChar char="§"/>
            </a:pPr>
            <a:r>
              <a:rPr lang="en-US" sz="1800"/>
              <a:t>Note for Braille transcription: Only a Braille certified proctor may transcribe student responses.</a:t>
            </a:r>
          </a:p>
          <a:p>
            <a:pPr marL="285750" indent="-285750">
              <a:buFont typeface="Wingdings" panose="05000000000000000000" pitchFamily="2" charset="2"/>
              <a:buChar char="§"/>
            </a:pPr>
            <a:r>
              <a:rPr lang="en-US" sz="2000"/>
              <a:t>After transcription, shred any responses made from an assistive technology device.</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149</a:t>
            </a:fld>
            <a:endParaRPr kern="0"/>
          </a:p>
        </p:txBody>
      </p:sp>
    </p:spTree>
    <p:extLst>
      <p:ext uri="{BB962C8B-B14F-4D97-AF65-F5344CB8AC3E}">
        <p14:creationId xmlns:p14="http://schemas.microsoft.com/office/powerpoint/2010/main" val="41419074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pPr lvl="0"/>
            <a:br>
              <a:rPr lang="en-US">
                <a:solidFill>
                  <a:schemeClr val="tx2"/>
                </a:solidFill>
                <a:latin typeface="+mj-lt"/>
              </a:rPr>
            </a:br>
            <a:r>
              <a:rPr lang="en-US" sz="4000" b="1">
                <a:ea typeface="Open Sans Light" panose="020B0306030504020204" pitchFamily="34" charset="0"/>
                <a:cs typeface="Open Sans Light" panose="020B0306030504020204" pitchFamily="34" charset="0"/>
              </a:rPr>
              <a:t>Test Structure &amp; Guidelines – Math Testing Times</a:t>
            </a:r>
            <a:br>
              <a:rPr lang="en-US">
                <a:solidFill>
                  <a:schemeClr val="tx2"/>
                </a:solidFill>
                <a:latin typeface="+mj-lt"/>
              </a:rPr>
            </a:br>
            <a:endParaRPr>
              <a:solidFill>
                <a:schemeClr val="tx2"/>
              </a:solidFill>
              <a:latin typeface="+mj-lt"/>
            </a:endParaRPr>
          </a:p>
        </p:txBody>
      </p:sp>
      <p:sp>
        <p:nvSpPr>
          <p:cNvPr id="8" name="Text Placeholder 4">
            <a:extLst>
              <a:ext uri="{FF2B5EF4-FFF2-40B4-BE49-F238E27FC236}">
                <a16:creationId xmlns:a16="http://schemas.microsoft.com/office/drawing/2014/main" id="{A66BD86D-55EB-4880-B7C6-F418D6A1AE1C}"/>
              </a:ext>
            </a:extLst>
          </p:cNvPr>
          <p:cNvSpPr>
            <a:spLocks noGrp="1"/>
          </p:cNvSpPr>
          <p:nvPr>
            <p:ph sz="quarter" idx="16"/>
          </p:nvPr>
        </p:nvSpPr>
        <p:spPr/>
        <p:txBody>
          <a:bodyPr/>
          <a:lstStyle/>
          <a:p>
            <a:pPr lvl="1"/>
            <a:endParaRPr lang="en-US" sz="1600"/>
          </a:p>
          <a:p>
            <a:pPr lvl="1"/>
            <a:endParaRPr lang="en-US"/>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15</a:t>
            </a:fld>
            <a:endParaRPr kern="0"/>
          </a:p>
        </p:txBody>
      </p:sp>
      <p:graphicFrame>
        <p:nvGraphicFramePr>
          <p:cNvPr id="2" name="Table 1">
            <a:extLst>
              <a:ext uri="{FF2B5EF4-FFF2-40B4-BE49-F238E27FC236}">
                <a16:creationId xmlns:a16="http://schemas.microsoft.com/office/drawing/2014/main" id="{81E3D620-2CA8-4990-92D7-36BA328A12B9}"/>
              </a:ext>
            </a:extLst>
          </p:cNvPr>
          <p:cNvGraphicFramePr>
            <a:graphicFrameLocks noGrp="1"/>
          </p:cNvGraphicFramePr>
          <p:nvPr>
            <p:extLst>
              <p:ext uri="{D42A27DB-BD31-4B8C-83A1-F6EECF244321}">
                <p14:modId xmlns:p14="http://schemas.microsoft.com/office/powerpoint/2010/main" val="894245975"/>
              </p:ext>
            </p:extLst>
          </p:nvPr>
        </p:nvGraphicFramePr>
        <p:xfrm>
          <a:off x="1218559" y="2162686"/>
          <a:ext cx="9897209" cy="3937565"/>
        </p:xfrm>
        <a:graphic>
          <a:graphicData uri="http://schemas.openxmlformats.org/drawingml/2006/table">
            <a:tbl>
              <a:tblPr/>
              <a:tblGrid>
                <a:gridCol w="1190104">
                  <a:extLst>
                    <a:ext uri="{9D8B030D-6E8A-4147-A177-3AD203B41FA5}">
                      <a16:colId xmlns:a16="http://schemas.microsoft.com/office/drawing/2014/main" val="3167931067"/>
                    </a:ext>
                  </a:extLst>
                </a:gridCol>
                <a:gridCol w="2074127">
                  <a:extLst>
                    <a:ext uri="{9D8B030D-6E8A-4147-A177-3AD203B41FA5}">
                      <a16:colId xmlns:a16="http://schemas.microsoft.com/office/drawing/2014/main" val="3709736300"/>
                    </a:ext>
                  </a:extLst>
                </a:gridCol>
                <a:gridCol w="1240539">
                  <a:extLst>
                    <a:ext uri="{9D8B030D-6E8A-4147-A177-3AD203B41FA5}">
                      <a16:colId xmlns:a16="http://schemas.microsoft.com/office/drawing/2014/main" val="514025986"/>
                    </a:ext>
                  </a:extLst>
                </a:gridCol>
                <a:gridCol w="1959861">
                  <a:extLst>
                    <a:ext uri="{9D8B030D-6E8A-4147-A177-3AD203B41FA5}">
                      <a16:colId xmlns:a16="http://schemas.microsoft.com/office/drawing/2014/main" val="3513134782"/>
                    </a:ext>
                  </a:extLst>
                </a:gridCol>
                <a:gridCol w="1672683">
                  <a:extLst>
                    <a:ext uri="{9D8B030D-6E8A-4147-A177-3AD203B41FA5}">
                      <a16:colId xmlns:a16="http://schemas.microsoft.com/office/drawing/2014/main" val="2844297974"/>
                    </a:ext>
                  </a:extLst>
                </a:gridCol>
                <a:gridCol w="1759895">
                  <a:extLst>
                    <a:ext uri="{9D8B030D-6E8A-4147-A177-3AD203B41FA5}">
                      <a16:colId xmlns:a16="http://schemas.microsoft.com/office/drawing/2014/main" val="1356325923"/>
                    </a:ext>
                  </a:extLst>
                </a:gridCol>
              </a:tblGrid>
              <a:tr h="775351">
                <a:tc>
                  <a:txBody>
                    <a:bodyPr/>
                    <a:lstStyle/>
                    <a:p>
                      <a:pPr algn="ctr" rtl="0" fontAlgn="base"/>
                      <a:r>
                        <a:rPr lang="en-US" sz="2200" b="1" u="none" strike="noStrike">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rPr>
                        <a:t>Grade(s)</a:t>
                      </a:r>
                      <a:r>
                        <a:rPr lang="en-US" sz="2200" b="1">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2200" b="1" i="0">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tc>
                  <a:txBody>
                    <a:bodyPr/>
                    <a:lstStyle/>
                    <a:p>
                      <a:pPr algn="ctr" rtl="0" fontAlgn="base"/>
                      <a:r>
                        <a:rPr lang="en-US" sz="2200" b="1" u="none" strike="noStrike">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rPr>
                        <a:t>Content Area/</a:t>
                      </a:r>
                    </a:p>
                    <a:p>
                      <a:pPr algn="ctr" rtl="0" fontAlgn="base"/>
                      <a:r>
                        <a:rPr lang="en-US" sz="2200" b="1" u="none" strike="noStrike">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rPr>
                        <a:t>Course</a:t>
                      </a:r>
                      <a:r>
                        <a:rPr lang="en-US" sz="2200" b="1">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2200" b="1" i="0">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tc>
                  <a:txBody>
                    <a:bodyPr/>
                    <a:lstStyle/>
                    <a:p>
                      <a:pPr algn="ctr" rtl="0" fontAlgn="base"/>
                      <a:r>
                        <a:rPr lang="en-US" sz="2200" b="1" u="none" strike="noStrike">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rPr>
                        <a:t>Number of Units</a:t>
                      </a:r>
                      <a:r>
                        <a:rPr lang="en-US" sz="2200" b="1">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2200" b="1" i="0">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tc>
                  <a:txBody>
                    <a:bodyPr/>
                    <a:lstStyle/>
                    <a:p>
                      <a:pPr algn="ctr" rtl="0" fontAlgn="base"/>
                      <a:r>
                        <a:rPr lang="en-US" sz="2200" b="1" i="0">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rPr>
                        <a:t>Calculator</a:t>
                      </a:r>
                    </a:p>
                  </a:txBody>
                  <a:tcPr marL="66015" marR="66015" marT="33008" marB="33008" anchor="ctr">
                    <a:solidFill>
                      <a:schemeClr val="bg2">
                        <a:alpha val="85000"/>
                      </a:schemeClr>
                    </a:solidFill>
                  </a:tcPr>
                </a:tc>
                <a:tc>
                  <a:txBody>
                    <a:bodyPr/>
                    <a:lstStyle/>
                    <a:p>
                      <a:pPr algn="ctr" rtl="0" fontAlgn="base"/>
                      <a:r>
                        <a:rPr lang="en-US" sz="2200" b="1" u="none" strike="noStrike">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rPr>
                        <a:t>Time</a:t>
                      </a:r>
                      <a:r>
                        <a:rPr lang="en-US" sz="2200" b="1">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2200" b="1" i="0">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tc>
                  <a:txBody>
                    <a:bodyPr/>
                    <a:lstStyle/>
                    <a:p>
                      <a:pPr algn="ctr" rtl="0" fontAlgn="base"/>
                      <a:r>
                        <a:rPr lang="en-US" sz="2200" b="1" u="none" strike="noStrike" dirty="0">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rPr>
                        <a:t>Total Time</a:t>
                      </a:r>
                      <a:r>
                        <a:rPr lang="en-US" sz="2200" b="1" dirty="0">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2200" b="1" i="0" dirty="0">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extLst>
                  <a:ext uri="{0D108BD9-81ED-4DB2-BD59-A6C34878D82A}">
                    <a16:rowId xmlns:a16="http://schemas.microsoft.com/office/drawing/2014/main" val="3796888658"/>
                  </a:ext>
                </a:extLst>
              </a:tr>
              <a:tr h="783571">
                <a:tc>
                  <a:txBody>
                    <a:bodyPr/>
                    <a:lstStyle/>
                    <a:p>
                      <a:pPr algn="ctr" rtl="0" fontAlgn="base"/>
                      <a:r>
                        <a:rPr lang="en-US" sz="2200" u="none" strike="noStrike">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3</a:t>
                      </a:r>
                      <a:r>
                        <a:rPr lang="en-US" sz="220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​-5</a:t>
                      </a:r>
                      <a:endParaRPr lang="en-US" sz="22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tc>
                  <a:txBody>
                    <a:bodyPr/>
                    <a:lstStyle/>
                    <a:p>
                      <a:pPr algn="ctr" rtl="0" fontAlgn="base"/>
                      <a:r>
                        <a:rPr lang="en-US" sz="2200" u="none" strike="noStrike">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Mathematics</a:t>
                      </a:r>
                      <a:endParaRPr lang="en-US" sz="22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tc>
                  <a:txBody>
                    <a:bodyPr/>
                    <a:lstStyle/>
                    <a:p>
                      <a:pPr algn="ctr" rtl="0" fontAlgn="base"/>
                      <a:r>
                        <a:rPr lang="en-US" sz="2200" u="none" strike="noStrike">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3</a:t>
                      </a:r>
                      <a:r>
                        <a:rPr lang="en-US" sz="220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22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tc>
                  <a:txBody>
                    <a:bodyPr/>
                    <a:lstStyle/>
                    <a:p>
                      <a:pPr algn="ctr" rtl="0" fontAlgn="base"/>
                      <a:r>
                        <a:rPr lang="en-US" sz="16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No Calculator</a:t>
                      </a:r>
                    </a:p>
                  </a:txBody>
                  <a:tcPr marL="66015" marR="66015" marT="33008" marB="33008" anchor="ctr">
                    <a:solidFill>
                      <a:schemeClr val="bg2">
                        <a:alpha val="85000"/>
                      </a:schemeClr>
                    </a:solidFill>
                  </a:tcPr>
                </a:tc>
                <a:tc>
                  <a:txBody>
                    <a:bodyPr/>
                    <a:lstStyle/>
                    <a:p>
                      <a:pPr algn="ctr" rtl="0" fontAlgn="base"/>
                      <a:r>
                        <a:rPr lang="en-US" sz="2200" u="none" strike="noStrike">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60 minutes</a:t>
                      </a:r>
                      <a:r>
                        <a:rPr lang="en-US" sz="220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22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tc>
                  <a:txBody>
                    <a:bodyPr/>
                    <a:lstStyle/>
                    <a:p>
                      <a:pPr algn="ctr" rtl="0" fontAlgn="base"/>
                      <a:r>
                        <a:rPr lang="en-US" sz="2200" u="none" strike="noStrike">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180 minutes</a:t>
                      </a:r>
                      <a:r>
                        <a:rPr lang="en-US" sz="220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22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extLst>
                  <a:ext uri="{0D108BD9-81ED-4DB2-BD59-A6C34878D82A}">
                    <a16:rowId xmlns:a16="http://schemas.microsoft.com/office/drawing/2014/main" val="549190276"/>
                  </a:ext>
                </a:extLst>
              </a:tr>
              <a:tr h="797536">
                <a:tc>
                  <a:txBody>
                    <a:bodyPr/>
                    <a:lstStyle/>
                    <a:p>
                      <a:pPr algn="ctr" rtl="0" fontAlgn="base"/>
                      <a:r>
                        <a:rPr lang="en-US" sz="22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6</a:t>
                      </a:r>
                    </a:p>
                  </a:txBody>
                  <a:tcPr marL="66015" marR="66015" marT="33008" marB="33008" anchor="ctr">
                    <a:solidFill>
                      <a:schemeClr val="bg2">
                        <a:alpha val="85000"/>
                      </a:schemeClr>
                    </a:solidFill>
                  </a:tcPr>
                </a:tc>
                <a:tc>
                  <a:txBody>
                    <a:bodyPr/>
                    <a:lstStyle/>
                    <a:p>
                      <a:pPr algn="ctr" rtl="0" fontAlgn="base"/>
                      <a:r>
                        <a:rPr lang="en-US" sz="2200" u="none" strike="noStrike">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Mathematics</a:t>
                      </a:r>
                      <a:endParaRPr lang="en-US" sz="22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tc>
                  <a:txBody>
                    <a:bodyPr/>
                    <a:lstStyle/>
                    <a:p>
                      <a:pPr algn="ctr" rtl="0" fontAlgn="base"/>
                      <a:r>
                        <a:rPr lang="en-US" sz="22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3</a:t>
                      </a:r>
                    </a:p>
                  </a:txBody>
                  <a:tcPr marL="66015" marR="66015" marT="33008" marB="33008" anchor="ctr">
                    <a:solidFill>
                      <a:schemeClr val="bg2">
                        <a:alpha val="85000"/>
                      </a:schemeClr>
                    </a:solidFill>
                  </a:tcPr>
                </a:tc>
                <a:tc>
                  <a:txBody>
                    <a:bodyPr/>
                    <a:lstStyle/>
                    <a:p>
                      <a:pPr algn="ctr" rtl="0" fontAlgn="base"/>
                      <a:r>
                        <a:rPr lang="en-US" sz="16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Unit 1- Non-calc &amp; Calc section</a:t>
                      </a:r>
                    </a:p>
                    <a:p>
                      <a:pPr algn="ctr" rtl="0" fontAlgn="base"/>
                      <a:r>
                        <a:rPr lang="en-US" sz="16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Unit 2 &amp; 3 - Calc</a:t>
                      </a:r>
                    </a:p>
                  </a:txBody>
                  <a:tcPr marL="66015" marR="66015" marT="33008" marB="33008" anchor="ctr">
                    <a:solidFill>
                      <a:schemeClr val="bg2">
                        <a:alpha val="85000"/>
                      </a:schemeClr>
                    </a:solidFill>
                  </a:tcPr>
                </a:tc>
                <a:tc>
                  <a:txBody>
                    <a:bodyPr/>
                    <a:lstStyle/>
                    <a:p>
                      <a:pPr algn="ctr" rtl="0" fontAlgn="base"/>
                      <a:r>
                        <a:rPr lang="en-US" sz="2200" u="none" strike="noStrike">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60 minutes</a:t>
                      </a:r>
                      <a:r>
                        <a:rPr lang="en-US" sz="220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22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tc>
                  <a:txBody>
                    <a:bodyPr/>
                    <a:lstStyle/>
                    <a:p>
                      <a:pPr algn="ctr" rtl="0" fontAlgn="base"/>
                      <a:r>
                        <a:rPr lang="en-US" sz="2200" u="none" strike="noStrike">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180 minutes</a:t>
                      </a:r>
                      <a:r>
                        <a:rPr lang="en-US" sz="220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22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extLst>
                  <a:ext uri="{0D108BD9-81ED-4DB2-BD59-A6C34878D82A}">
                    <a16:rowId xmlns:a16="http://schemas.microsoft.com/office/drawing/2014/main" val="588233611"/>
                  </a:ext>
                </a:extLst>
              </a:tr>
              <a:tr h="797536">
                <a:tc>
                  <a:txBody>
                    <a:bodyPr/>
                    <a:lstStyle/>
                    <a:p>
                      <a:pPr algn="ctr" rtl="0" fontAlgn="base"/>
                      <a:r>
                        <a:rPr lang="en-US" sz="22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7</a:t>
                      </a:r>
                    </a:p>
                  </a:txBody>
                  <a:tcPr marL="66015" marR="66015" marT="33008" marB="33008" anchor="ctr">
                    <a:solidFill>
                      <a:schemeClr val="bg2">
                        <a:alpha val="85000"/>
                      </a:schemeClr>
                    </a:solidFill>
                  </a:tcPr>
                </a:tc>
                <a:tc>
                  <a:txBody>
                    <a:bodyPr/>
                    <a:lstStyle/>
                    <a:p>
                      <a:pPr algn="ctr" rtl="0" fontAlgn="base"/>
                      <a:r>
                        <a:rPr lang="en-US" sz="2200" u="none" strike="noStrike">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Mathematics</a:t>
                      </a:r>
                      <a:endParaRPr lang="en-US" sz="22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tc>
                  <a:txBody>
                    <a:bodyPr/>
                    <a:lstStyle/>
                    <a:p>
                      <a:pPr algn="ctr" rtl="0" fontAlgn="base"/>
                      <a:r>
                        <a:rPr lang="en-US" sz="22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3</a:t>
                      </a:r>
                    </a:p>
                  </a:txBody>
                  <a:tcPr marL="66015" marR="66015" marT="33008" marB="33008" anchor="ctr">
                    <a:solidFill>
                      <a:schemeClr val="bg2">
                        <a:alpha val="85000"/>
                      </a:schemeClr>
                    </a:solidFill>
                  </a:tcPr>
                </a:tc>
                <a:tc>
                  <a:txBody>
                    <a:bodyPr/>
                    <a:lstStyle/>
                    <a:p>
                      <a:pPr algn="ctr" rtl="0" fontAlgn="base"/>
                      <a:r>
                        <a:rPr lang="en-US" sz="16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Unit 1- Non-calc &amp; Calc section</a:t>
                      </a:r>
                    </a:p>
                    <a:p>
                      <a:pPr algn="ctr" rtl="0" fontAlgn="base"/>
                      <a:r>
                        <a:rPr lang="en-US" sz="16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Unit 2 &amp; 3 - Calc</a:t>
                      </a:r>
                    </a:p>
                  </a:txBody>
                  <a:tcPr marL="66015" marR="66015" marT="33008" marB="33008" anchor="ctr">
                    <a:solidFill>
                      <a:schemeClr val="bg2">
                        <a:alpha val="85000"/>
                      </a:schemeClr>
                    </a:solidFill>
                  </a:tcPr>
                </a:tc>
                <a:tc>
                  <a:txBody>
                    <a:bodyPr/>
                    <a:lstStyle/>
                    <a:p>
                      <a:pPr algn="ctr" rtl="0" fontAlgn="base"/>
                      <a:r>
                        <a:rPr lang="en-US" sz="2200" u="none" strike="noStrike">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60 minutes</a:t>
                      </a:r>
                      <a:r>
                        <a:rPr lang="en-US" sz="220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22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tc>
                  <a:txBody>
                    <a:bodyPr/>
                    <a:lstStyle/>
                    <a:p>
                      <a:pPr algn="ctr" rtl="0" fontAlgn="base"/>
                      <a:r>
                        <a:rPr lang="en-US" sz="2200" u="none" strike="noStrike">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180 minutes</a:t>
                      </a:r>
                      <a:r>
                        <a:rPr lang="en-US" sz="220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22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extLst>
                  <a:ext uri="{0D108BD9-81ED-4DB2-BD59-A6C34878D82A}">
                    <a16:rowId xmlns:a16="http://schemas.microsoft.com/office/drawing/2014/main" val="1193928607"/>
                  </a:ext>
                </a:extLst>
              </a:tr>
              <a:tr h="783571">
                <a:tc>
                  <a:txBody>
                    <a:bodyPr/>
                    <a:lstStyle/>
                    <a:p>
                      <a:pPr algn="ctr" rtl="0" fontAlgn="base"/>
                      <a:r>
                        <a:rPr lang="en-US" sz="22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8</a:t>
                      </a:r>
                    </a:p>
                  </a:txBody>
                  <a:tcPr marL="66015" marR="66015" marT="33008" marB="33008" anchor="ctr">
                    <a:solidFill>
                      <a:schemeClr val="bg2">
                        <a:alpha val="85000"/>
                      </a:schemeClr>
                    </a:solidFill>
                  </a:tcPr>
                </a:tc>
                <a:tc>
                  <a:txBody>
                    <a:bodyPr/>
                    <a:lstStyle/>
                    <a:p>
                      <a:pPr algn="ctr" rtl="0" fontAlgn="base"/>
                      <a:r>
                        <a:rPr lang="en-US" sz="2200" u="none" strike="noStrike">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Mathematics</a:t>
                      </a:r>
                      <a:endParaRPr lang="en-US" sz="22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tc>
                  <a:txBody>
                    <a:bodyPr/>
                    <a:lstStyle/>
                    <a:p>
                      <a:pPr algn="ctr" rtl="0" fontAlgn="base"/>
                      <a:r>
                        <a:rPr lang="en-US" sz="2200" b="0" i="0" dirty="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3</a:t>
                      </a:r>
                    </a:p>
                  </a:txBody>
                  <a:tcPr marL="66015" marR="66015" marT="33008" marB="33008" anchor="ctr">
                    <a:solidFill>
                      <a:schemeClr val="bg2">
                        <a:alpha val="85000"/>
                      </a:schemeClr>
                    </a:solidFill>
                  </a:tcPr>
                </a:tc>
                <a:tc>
                  <a:txBody>
                    <a:bodyPr/>
                    <a:lstStyle/>
                    <a:p>
                      <a:pPr algn="ctr" rtl="0" fontAlgn="base"/>
                      <a:r>
                        <a:rPr lang="en-US" sz="16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Unit 1- No Calc</a:t>
                      </a:r>
                    </a:p>
                    <a:p>
                      <a:pPr algn="ctr" rtl="0" fontAlgn="base"/>
                      <a:r>
                        <a:rPr lang="en-US" sz="16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Unit 2 &amp; 3 - Calc</a:t>
                      </a:r>
                    </a:p>
                  </a:txBody>
                  <a:tcPr marL="66015" marR="66015" marT="33008" marB="33008" anchor="ctr">
                    <a:solidFill>
                      <a:schemeClr val="bg2">
                        <a:alpha val="85000"/>
                      </a:schemeClr>
                    </a:solidFill>
                  </a:tcPr>
                </a:tc>
                <a:tc>
                  <a:txBody>
                    <a:bodyPr/>
                    <a:lstStyle/>
                    <a:p>
                      <a:pPr algn="ctr" rtl="0" fontAlgn="base"/>
                      <a:r>
                        <a:rPr lang="en-US" sz="2200" u="none" strike="noStrike">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60 minutes</a:t>
                      </a:r>
                      <a:r>
                        <a:rPr lang="en-US" sz="220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22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tc>
                  <a:txBody>
                    <a:bodyPr/>
                    <a:lstStyle/>
                    <a:p>
                      <a:pPr algn="ctr" rtl="0" fontAlgn="base"/>
                      <a:r>
                        <a:rPr lang="en-US" sz="2200" u="none" strike="noStrike" dirty="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180 minutes</a:t>
                      </a:r>
                      <a:r>
                        <a:rPr lang="en-US" sz="2200" dirty="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2200" b="0" i="0" dirty="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extLst>
                  <a:ext uri="{0D108BD9-81ED-4DB2-BD59-A6C34878D82A}">
                    <a16:rowId xmlns:a16="http://schemas.microsoft.com/office/drawing/2014/main" val="2086278188"/>
                  </a:ext>
                </a:extLst>
              </a:tr>
            </a:tbl>
          </a:graphicData>
        </a:graphic>
      </p:graphicFrame>
    </p:spTree>
    <p:extLst>
      <p:ext uri="{BB962C8B-B14F-4D97-AF65-F5344CB8AC3E}">
        <p14:creationId xmlns:p14="http://schemas.microsoft.com/office/powerpoint/2010/main" val="54896905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dirty="0">
                <a:solidFill>
                  <a:schemeClr val="tx2"/>
                </a:solidFill>
                <a:latin typeface="+mj-lt"/>
              </a:rPr>
            </a:br>
            <a:r>
              <a:rPr lang="en-US" sz="4000" b="1" dirty="0">
                <a:ea typeface="Open Sans Light" panose="020B0306030504020204" pitchFamily="34" charset="0"/>
                <a:cs typeface="Open Sans Light" panose="020B0306030504020204" pitchFamily="34" charset="0"/>
              </a:rPr>
              <a:t>Separating Returns </a:t>
            </a:r>
            <a:br>
              <a:rPr lang="en-US" dirty="0">
                <a:solidFill>
                  <a:schemeClr val="tx2"/>
                </a:solidFill>
                <a:latin typeface="+mj-lt"/>
              </a:rPr>
            </a:br>
            <a:endParaRPr dirty="0">
              <a:solidFill>
                <a:schemeClr val="tx2"/>
              </a:solidFill>
              <a:latin typeface="+mj-lt"/>
            </a:endParaRPr>
          </a:p>
        </p:txBody>
      </p:sp>
      <p:sp>
        <p:nvSpPr>
          <p:cNvPr id="3" name="Content Placeholder 2">
            <a:extLst>
              <a:ext uri="{FF2B5EF4-FFF2-40B4-BE49-F238E27FC236}">
                <a16:creationId xmlns:a16="http://schemas.microsoft.com/office/drawing/2014/main" id="{C84E12AC-C067-449E-8F14-B75E45856A3D}"/>
              </a:ext>
            </a:extLst>
          </p:cNvPr>
          <p:cNvSpPr>
            <a:spLocks noGrp="1"/>
          </p:cNvSpPr>
          <p:nvPr>
            <p:ph sz="quarter" idx="16"/>
          </p:nvPr>
        </p:nvSpPr>
        <p:spPr/>
        <p:txBody>
          <a:bodyPr/>
          <a:lstStyle/>
          <a:p>
            <a:pPr marL="285750" indent="-285750">
              <a:buFont typeface="Wingdings" panose="05000000000000000000" pitchFamily="2" charset="2"/>
              <a:buChar char="§"/>
            </a:pPr>
            <a:r>
              <a:rPr lang="en-US" sz="2600" dirty="0"/>
              <a:t>Scorable and nonscorable are returned separately.</a:t>
            </a:r>
          </a:p>
          <a:p>
            <a:pPr marL="285750" indent="-285750">
              <a:buFont typeface="Wingdings" panose="05000000000000000000" pitchFamily="2" charset="2"/>
              <a:buChar char="§"/>
            </a:pPr>
            <a:r>
              <a:rPr lang="en-US" sz="2600" dirty="0"/>
              <a:t>DO NOT mix these materials in boxes.</a:t>
            </a:r>
          </a:p>
          <a:p>
            <a:pPr marL="285750" indent="-285750">
              <a:buFont typeface="Wingdings" panose="05000000000000000000" pitchFamily="2" charset="2"/>
              <a:buChar char="§"/>
            </a:pPr>
            <a:r>
              <a:rPr lang="en-US" sz="2600" dirty="0"/>
              <a:t>Different colored labels by program for scorable and non-scorable. </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150</a:t>
            </a:fld>
            <a:endParaRPr kern="0"/>
          </a:p>
        </p:txBody>
      </p:sp>
      <p:graphicFrame>
        <p:nvGraphicFramePr>
          <p:cNvPr id="6" name="Shape 2166">
            <a:extLst>
              <a:ext uri="{FF2B5EF4-FFF2-40B4-BE49-F238E27FC236}">
                <a16:creationId xmlns:a16="http://schemas.microsoft.com/office/drawing/2014/main" id="{24A95EC3-2085-41C4-BD9D-234F01760B8C}"/>
              </a:ext>
            </a:extLst>
          </p:cNvPr>
          <p:cNvGraphicFramePr/>
          <p:nvPr>
            <p:extLst>
              <p:ext uri="{D42A27DB-BD31-4B8C-83A1-F6EECF244321}">
                <p14:modId xmlns:p14="http://schemas.microsoft.com/office/powerpoint/2010/main" val="3365446770"/>
              </p:ext>
            </p:extLst>
          </p:nvPr>
        </p:nvGraphicFramePr>
        <p:xfrm>
          <a:off x="2238615" y="4131469"/>
          <a:ext cx="7714769" cy="1166464"/>
        </p:xfrm>
        <a:graphic>
          <a:graphicData uri="http://schemas.openxmlformats.org/drawingml/2006/table">
            <a:tbl>
              <a:tblPr firstRow="1" bandRow="1">
                <a:noFill/>
              </a:tblPr>
              <a:tblGrid>
                <a:gridCol w="2470545">
                  <a:extLst>
                    <a:ext uri="{9D8B030D-6E8A-4147-A177-3AD203B41FA5}">
                      <a16:colId xmlns:a16="http://schemas.microsoft.com/office/drawing/2014/main" val="20000"/>
                    </a:ext>
                  </a:extLst>
                </a:gridCol>
                <a:gridCol w="2331720">
                  <a:extLst>
                    <a:ext uri="{9D8B030D-6E8A-4147-A177-3AD203B41FA5}">
                      <a16:colId xmlns:a16="http://schemas.microsoft.com/office/drawing/2014/main" val="20001"/>
                    </a:ext>
                  </a:extLst>
                </a:gridCol>
                <a:gridCol w="2912504">
                  <a:extLst>
                    <a:ext uri="{9D8B030D-6E8A-4147-A177-3AD203B41FA5}">
                      <a16:colId xmlns:a16="http://schemas.microsoft.com/office/drawing/2014/main" val="20002"/>
                    </a:ext>
                  </a:extLst>
                </a:gridCol>
              </a:tblGrid>
              <a:tr h="631833">
                <a:tc>
                  <a:txBody>
                    <a:bodyPr/>
                    <a:lstStyle/>
                    <a:p>
                      <a:pPr marL="0" marR="0" lvl="0" indent="0" algn="ctr" rtl="0">
                        <a:spcBef>
                          <a:spcPts val="0"/>
                        </a:spcBef>
                        <a:buSzPct val="25000"/>
                        <a:buNone/>
                      </a:pPr>
                      <a:r>
                        <a:rPr lang="en-US" sz="2400" b="1"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Assessment</a:t>
                      </a:r>
                    </a:p>
                  </a:txBody>
                  <a:tcPr marL="121933" marR="121933" marT="60967" marB="60967" anchor="ctr">
                    <a:solidFill>
                      <a:schemeClr val="bg2"/>
                    </a:solidFill>
                  </a:tcPr>
                </a:tc>
                <a:tc>
                  <a:txBody>
                    <a:bodyPr/>
                    <a:lstStyle/>
                    <a:p>
                      <a:pPr marL="0" marR="0" lvl="0" indent="0" algn="ctr" rtl="0">
                        <a:spcBef>
                          <a:spcPts val="0"/>
                        </a:spcBef>
                        <a:buSzPct val="25000"/>
                        <a:buNone/>
                      </a:pPr>
                      <a:r>
                        <a:rPr lang="en-US" sz="2400" b="1">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Scorable</a:t>
                      </a:r>
                    </a:p>
                  </a:txBody>
                  <a:tcPr marL="121933" marR="121933" marT="60967" marB="60967" anchor="ctr">
                    <a:solidFill>
                      <a:schemeClr val="bg2"/>
                    </a:solidFill>
                  </a:tcPr>
                </a:tc>
                <a:tc>
                  <a:txBody>
                    <a:bodyPr/>
                    <a:lstStyle/>
                    <a:p>
                      <a:pPr marL="0" marR="0" lvl="0" indent="0" algn="ctr" rtl="0">
                        <a:spcBef>
                          <a:spcPts val="0"/>
                        </a:spcBef>
                        <a:buSzPct val="25000"/>
                        <a:buNone/>
                      </a:pPr>
                      <a:r>
                        <a:rPr lang="en-US" sz="2400" b="1">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Nonscorable</a:t>
                      </a:r>
                    </a:p>
                  </a:txBody>
                  <a:tcPr marL="121933" marR="121933" marT="60967" marB="60967" anchor="ctr">
                    <a:solidFill>
                      <a:schemeClr val="bg2"/>
                    </a:solidFill>
                  </a:tcPr>
                </a:tc>
                <a:extLst>
                  <a:ext uri="{0D108BD9-81ED-4DB2-BD59-A6C34878D82A}">
                    <a16:rowId xmlns:a16="http://schemas.microsoft.com/office/drawing/2014/main" val="10000"/>
                  </a:ext>
                </a:extLst>
              </a:tr>
              <a:tr h="534631">
                <a:tc>
                  <a:txBody>
                    <a:bodyPr/>
                    <a:lstStyle/>
                    <a:p>
                      <a:pPr marL="0" marR="0" lvl="0" indent="0" algn="ctr" rtl="0">
                        <a:spcBef>
                          <a:spcPts val="0"/>
                        </a:spcBef>
                        <a:buSzPct val="25000"/>
                        <a:buNone/>
                      </a:pPr>
                      <a:r>
                        <a:rPr lang="en-US" sz="24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ELA/Math</a:t>
                      </a:r>
                    </a:p>
                  </a:txBody>
                  <a:tcPr marL="121933" marR="121933" marT="60967" marB="60967">
                    <a:solidFill>
                      <a:schemeClr val="bg2"/>
                    </a:solidFill>
                  </a:tcPr>
                </a:tc>
                <a:tc>
                  <a:txBody>
                    <a:bodyPr/>
                    <a:lstStyle/>
                    <a:p>
                      <a:pPr marL="0" marR="0" lvl="0" indent="0" algn="ctr" rtl="0">
                        <a:spcBef>
                          <a:spcPts val="0"/>
                        </a:spcBef>
                        <a:buSzPct val="25000"/>
                        <a:buNone/>
                      </a:pPr>
                      <a:r>
                        <a:rPr lang="en-US" sz="2400" b="1">
                          <a:solidFill>
                            <a:srgbClr val="FF0000"/>
                          </a:solidFill>
                          <a:latin typeface="Open Sans Light" panose="020B0306030504020204" pitchFamily="34" charset="0"/>
                          <a:ea typeface="Open Sans Light" panose="020B0306030504020204" pitchFamily="34" charset="0"/>
                          <a:cs typeface="Open Sans Light" panose="020B0306030504020204" pitchFamily="34" charset="0"/>
                        </a:rPr>
                        <a:t>Red</a:t>
                      </a:r>
                    </a:p>
                  </a:txBody>
                  <a:tcPr marL="121933" marR="121933" marT="60967" marB="60967">
                    <a:solidFill>
                      <a:schemeClr val="bg2"/>
                    </a:solidFill>
                  </a:tcPr>
                </a:tc>
                <a:tc>
                  <a:txBody>
                    <a:bodyPr/>
                    <a:lstStyle/>
                    <a:p>
                      <a:pPr marL="0" marR="0" lvl="0" indent="0" algn="ctr" rtl="0">
                        <a:spcBef>
                          <a:spcPts val="0"/>
                        </a:spcBef>
                        <a:buSzPct val="25000"/>
                        <a:buNone/>
                      </a:pPr>
                      <a:r>
                        <a:rPr lang="en-US" sz="2400" b="1" dirty="0">
                          <a:solidFill>
                            <a:srgbClr val="7030A0"/>
                          </a:solidFill>
                          <a:latin typeface="Open Sans Light" panose="020B0306030504020204" pitchFamily="34" charset="0"/>
                          <a:ea typeface="Open Sans Light" panose="020B0306030504020204" pitchFamily="34" charset="0"/>
                          <a:cs typeface="Open Sans Light" panose="020B0306030504020204" pitchFamily="34" charset="0"/>
                        </a:rPr>
                        <a:t>Purple</a:t>
                      </a:r>
                    </a:p>
                  </a:txBody>
                  <a:tcPr marL="121933" marR="121933" marT="60967" marB="60967">
                    <a:solidFill>
                      <a:schemeClr val="bg2"/>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32880484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dirty="0">
                <a:solidFill>
                  <a:schemeClr val="tx2"/>
                </a:solidFill>
                <a:latin typeface="+mj-lt"/>
              </a:rPr>
            </a:br>
            <a:r>
              <a:rPr lang="en-US" sz="4000" b="1" dirty="0">
                <a:ea typeface="Open Sans Light" panose="020B0306030504020204" pitchFamily="34" charset="0"/>
                <a:cs typeface="Open Sans Light" panose="020B0306030504020204" pitchFamily="34" charset="0"/>
              </a:rPr>
              <a:t>Return Shipping Labels</a:t>
            </a:r>
            <a:br>
              <a:rPr lang="en-US" dirty="0">
                <a:solidFill>
                  <a:schemeClr val="tx2"/>
                </a:solidFill>
                <a:latin typeface="+mj-lt"/>
              </a:rPr>
            </a:br>
            <a:endParaRPr dirty="0">
              <a:solidFill>
                <a:schemeClr val="tx2"/>
              </a:solidFill>
              <a:latin typeface="+mj-lt"/>
            </a:endParaRPr>
          </a:p>
        </p:txBody>
      </p:sp>
      <p:sp>
        <p:nvSpPr>
          <p:cNvPr id="3" name="Content Placeholder 2">
            <a:extLst>
              <a:ext uri="{FF2B5EF4-FFF2-40B4-BE49-F238E27FC236}">
                <a16:creationId xmlns:a16="http://schemas.microsoft.com/office/drawing/2014/main" id="{55CD1227-1EF7-4189-9314-005B3D0F3970}"/>
              </a:ext>
            </a:extLst>
          </p:cNvPr>
          <p:cNvSpPr>
            <a:spLocks noGrp="1"/>
          </p:cNvSpPr>
          <p:nvPr>
            <p:ph sz="quarter" idx="16"/>
          </p:nvPr>
        </p:nvSpPr>
        <p:spPr/>
        <p:txBody>
          <a:bodyPr/>
          <a:lstStyle/>
          <a:p>
            <a:pPr marL="342900" indent="-342900">
              <a:buFont typeface="Wingdings" panose="05000000000000000000" pitchFamily="2" charset="2"/>
              <a:buChar char="§"/>
            </a:pPr>
            <a:r>
              <a:rPr lang="en-US" sz="2400" dirty="0"/>
              <a:t>Ensure that you have return shipping labels.</a:t>
            </a:r>
          </a:p>
          <a:p>
            <a:pPr marL="800100" lvl="1" indent="-342900">
              <a:buFont typeface="Wingdings" panose="05000000000000000000" pitchFamily="2" charset="2"/>
              <a:buChar char="§"/>
            </a:pPr>
            <a:r>
              <a:rPr lang="en-US" sz="2200" dirty="0"/>
              <a:t>These are shipped with the school coordinator kits.</a:t>
            </a:r>
          </a:p>
          <a:p>
            <a:pPr marL="342900" indent="-342900">
              <a:buFont typeface="Wingdings" panose="05000000000000000000" pitchFamily="2" charset="2"/>
              <a:buChar char="§"/>
            </a:pPr>
            <a:r>
              <a:rPr lang="en-US" sz="2400" dirty="0"/>
              <a:t>These will not be overnighted, so make sure that you have these in time to return materials.</a:t>
            </a:r>
          </a:p>
          <a:p>
            <a:pPr marL="800100" lvl="1" indent="-342900">
              <a:buFont typeface="Wingdings" panose="05000000000000000000" pitchFamily="2" charset="2"/>
              <a:buChar char="§"/>
            </a:pPr>
            <a:r>
              <a:rPr lang="en-US" sz="2200" dirty="0"/>
              <a:t>Scorable picked up by </a:t>
            </a:r>
            <a:r>
              <a:rPr lang="en-US" sz="2200" b="1" u="sng" dirty="0">
                <a:solidFill>
                  <a:srgbClr val="FF0000"/>
                </a:solidFill>
              </a:rPr>
              <a:t>April 25, 2025</a:t>
            </a:r>
            <a:r>
              <a:rPr lang="en-US" sz="2200" dirty="0"/>
              <a:t>*</a:t>
            </a:r>
          </a:p>
          <a:p>
            <a:pPr marL="800100" lvl="1" indent="-342900">
              <a:buFont typeface="Wingdings" panose="05000000000000000000" pitchFamily="2" charset="2"/>
              <a:buChar char="§"/>
            </a:pPr>
            <a:r>
              <a:rPr lang="en-US" sz="2200" dirty="0"/>
              <a:t>Nonscorable picked up by </a:t>
            </a:r>
            <a:r>
              <a:rPr lang="en-US" sz="2200" b="1" u="sng" dirty="0">
                <a:solidFill>
                  <a:srgbClr val="FF0000"/>
                </a:solidFill>
              </a:rPr>
              <a:t>May 5, 2025</a:t>
            </a:r>
          </a:p>
          <a:p>
            <a:endParaRPr lang="en-US" sz="2000" dirty="0"/>
          </a:p>
          <a:p>
            <a:r>
              <a:rPr lang="en-US" sz="2200" dirty="0"/>
              <a:t>*If scorable materials are </a:t>
            </a:r>
            <a:r>
              <a:rPr lang="en-US" sz="2200" u="sng" dirty="0"/>
              <a:t>NOT</a:t>
            </a:r>
            <a:r>
              <a:rPr lang="en-US" sz="2200" dirty="0"/>
              <a:t> picked up by </a:t>
            </a:r>
            <a:r>
              <a:rPr lang="en-US" sz="2200" b="1" u="sng" dirty="0">
                <a:solidFill>
                  <a:srgbClr val="FF0000"/>
                </a:solidFill>
              </a:rPr>
              <a:t>April 25, 2025</a:t>
            </a:r>
            <a:r>
              <a:rPr lang="en-US" sz="2200" dirty="0">
                <a:solidFill>
                  <a:srgbClr val="FF0000"/>
                </a:solidFill>
              </a:rPr>
              <a:t> </a:t>
            </a:r>
            <a:r>
              <a:rPr lang="en-US" sz="2200" dirty="0"/>
              <a:t>there is </a:t>
            </a:r>
            <a:r>
              <a:rPr lang="en-US" sz="2200" u="sng" dirty="0"/>
              <a:t>NO GUARANTEE</a:t>
            </a:r>
            <a:r>
              <a:rPr lang="en-US" sz="2200" dirty="0"/>
              <a:t> Paper-based tests will be scored.</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151</a:t>
            </a:fld>
            <a:endParaRPr kern="0"/>
          </a:p>
        </p:txBody>
      </p:sp>
    </p:spTree>
    <p:extLst>
      <p:ext uri="{BB962C8B-B14F-4D97-AF65-F5344CB8AC3E}">
        <p14:creationId xmlns:p14="http://schemas.microsoft.com/office/powerpoint/2010/main" val="231304160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dirty="0">
                <a:solidFill>
                  <a:schemeClr val="tx2"/>
                </a:solidFill>
                <a:latin typeface="+mj-lt"/>
              </a:rPr>
            </a:br>
            <a:r>
              <a:rPr lang="en-US" sz="4000" b="1" dirty="0">
                <a:ea typeface="Open Sans Light" panose="020B0306030504020204" pitchFamily="34" charset="0"/>
                <a:cs typeface="Open Sans Light" panose="020B0306030504020204" pitchFamily="34" charset="0"/>
              </a:rPr>
              <a:t>Preparing Materials for Shipping </a:t>
            </a:r>
            <a:br>
              <a:rPr lang="en-US" dirty="0">
                <a:solidFill>
                  <a:schemeClr val="tx2"/>
                </a:solidFill>
                <a:latin typeface="+mj-lt"/>
              </a:rPr>
            </a:br>
            <a:endParaRPr dirty="0">
              <a:solidFill>
                <a:schemeClr val="tx2"/>
              </a:solidFill>
              <a:latin typeface="+mj-lt"/>
            </a:endParaRPr>
          </a:p>
        </p:txBody>
      </p:sp>
      <p:sp>
        <p:nvSpPr>
          <p:cNvPr id="3" name="Content Placeholder 2">
            <a:extLst>
              <a:ext uri="{FF2B5EF4-FFF2-40B4-BE49-F238E27FC236}">
                <a16:creationId xmlns:a16="http://schemas.microsoft.com/office/drawing/2014/main" id="{B81C1E04-2BC3-4221-8556-59C737769B22}"/>
              </a:ext>
            </a:extLst>
          </p:cNvPr>
          <p:cNvSpPr>
            <a:spLocks noGrp="1"/>
          </p:cNvSpPr>
          <p:nvPr>
            <p:ph sz="quarter" idx="16"/>
          </p:nvPr>
        </p:nvSpPr>
        <p:spPr/>
        <p:txBody>
          <a:bodyPr/>
          <a:lstStyle/>
          <a:p>
            <a:r>
              <a:rPr lang="en-US" sz="2600" b="1" dirty="0"/>
              <a:t>Checklist to prepare materials for packing:</a:t>
            </a:r>
          </a:p>
          <a:p>
            <a:pPr marL="285750" indent="-285750">
              <a:buFont typeface="Wingdings" panose="05000000000000000000" pitchFamily="2" charset="2"/>
              <a:buChar char="§"/>
            </a:pPr>
            <a:r>
              <a:rPr lang="en-US" sz="2400" dirty="0"/>
              <a:t>Scorable test booklets/answer documents have a Student </a:t>
            </a:r>
            <a:r>
              <a:rPr lang="en-US" sz="2400" dirty="0" err="1"/>
              <a:t>preID</a:t>
            </a:r>
            <a:r>
              <a:rPr lang="en-US" sz="2400" dirty="0"/>
              <a:t> label or hand-gridded student demographic and school data.</a:t>
            </a:r>
          </a:p>
          <a:p>
            <a:pPr marL="285750" indent="-285750">
              <a:buFont typeface="Wingdings" panose="05000000000000000000" pitchFamily="2" charset="2"/>
              <a:buChar char="§"/>
            </a:pPr>
            <a:r>
              <a:rPr lang="en-US" sz="2400" dirty="0"/>
              <a:t>Scorable and nonscorable materials are packed separately for ELA/Math and are in the boxes in which they were delivered.</a:t>
            </a:r>
          </a:p>
          <a:p>
            <a:pPr marL="285750" indent="-285750">
              <a:buFont typeface="Wingdings" panose="05000000000000000000" pitchFamily="2" charset="2"/>
              <a:buChar char="§"/>
            </a:pPr>
            <a:r>
              <a:rPr lang="en-US" sz="2400" dirty="0"/>
              <a:t>Boxes are not overfilled (under filled boxes are packed with crumpled paper).</a:t>
            </a:r>
          </a:p>
          <a:p>
            <a:pPr marL="285750" indent="-285750">
              <a:buFont typeface="Wingdings" panose="05000000000000000000" pitchFamily="2" charset="2"/>
              <a:buChar char="§"/>
            </a:pPr>
            <a:r>
              <a:rPr lang="en-US" sz="2400" dirty="0"/>
              <a:t>One return shipping label (scorable or nonscorable) and one UPS label is placed on the top of each box.</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152</a:t>
            </a:fld>
            <a:endParaRPr kern="0"/>
          </a:p>
        </p:txBody>
      </p:sp>
    </p:spTree>
    <p:extLst>
      <p:ext uri="{BB962C8B-B14F-4D97-AF65-F5344CB8AC3E}">
        <p14:creationId xmlns:p14="http://schemas.microsoft.com/office/powerpoint/2010/main" val="113201358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dirty="0">
                <a:solidFill>
                  <a:schemeClr val="tx2"/>
                </a:solidFill>
                <a:latin typeface="+mj-lt"/>
              </a:rPr>
            </a:br>
            <a:r>
              <a:rPr lang="en-US" sz="4000" b="1" dirty="0">
                <a:ea typeface="Open Sans Light" panose="020B0306030504020204" pitchFamily="34" charset="0"/>
                <a:cs typeface="Open Sans Light" panose="020B0306030504020204" pitchFamily="34" charset="0"/>
              </a:rPr>
              <a:t>Returning Secure Materials</a:t>
            </a:r>
            <a:br>
              <a:rPr lang="en-US" dirty="0">
                <a:solidFill>
                  <a:schemeClr val="tx2"/>
                </a:solidFill>
                <a:latin typeface="+mj-lt"/>
              </a:rPr>
            </a:br>
            <a:endParaRPr dirty="0">
              <a:solidFill>
                <a:schemeClr val="tx2"/>
              </a:solidFill>
              <a:latin typeface="+mj-lt"/>
            </a:endParaRPr>
          </a:p>
        </p:txBody>
      </p:sp>
      <p:sp>
        <p:nvSpPr>
          <p:cNvPr id="4" name="Content Placeholder 3">
            <a:extLst>
              <a:ext uri="{FF2B5EF4-FFF2-40B4-BE49-F238E27FC236}">
                <a16:creationId xmlns:a16="http://schemas.microsoft.com/office/drawing/2014/main" id="{2E3DDF5F-49DE-4FA8-A7BA-59E180FD08F5}"/>
              </a:ext>
            </a:extLst>
          </p:cNvPr>
          <p:cNvSpPr>
            <a:spLocks noGrp="1"/>
          </p:cNvSpPr>
          <p:nvPr>
            <p:ph sz="quarter" idx="16"/>
          </p:nvPr>
        </p:nvSpPr>
        <p:spPr/>
        <p:txBody>
          <a:bodyPr/>
          <a:lstStyle/>
          <a:p>
            <a:r>
              <a:rPr lang="en-US" sz="2600" b="1"/>
              <a:t>Secure Materials </a:t>
            </a:r>
            <a:r>
              <a:rPr lang="en-US" sz="2600" b="1" u="sng"/>
              <a:t>Must be Returned</a:t>
            </a:r>
            <a:endParaRPr lang="en-US" sz="2600" b="1"/>
          </a:p>
          <a:p>
            <a:pPr marL="285750" indent="-285750">
              <a:buFont typeface="Wingdings" panose="05000000000000000000" pitchFamily="2" charset="2"/>
              <a:buChar char="§"/>
            </a:pPr>
            <a:r>
              <a:rPr lang="en-US" sz="2400"/>
              <a:t>Every test booklet, answer document, and Math human reader script has a secure barcode and will be tracked. </a:t>
            </a:r>
          </a:p>
          <a:p>
            <a:pPr marL="285750" indent="-285750">
              <a:buFont typeface="Wingdings" panose="05000000000000000000" pitchFamily="2" charset="2"/>
              <a:buChar char="§"/>
            </a:pPr>
            <a:r>
              <a:rPr lang="en-US" sz="2400"/>
              <a:t>Every secure test item must be returned, including Math human reader scripts.</a:t>
            </a:r>
          </a:p>
          <a:p>
            <a:pPr marL="285750" indent="-285750">
              <a:buFont typeface="Wingdings" panose="05000000000000000000" pitchFamily="2" charset="2"/>
              <a:buChar char="§"/>
            </a:pPr>
            <a:r>
              <a:rPr lang="en-US" sz="2400"/>
              <a:t>Make sure that all materials are accounted for and returned.</a:t>
            </a:r>
          </a:p>
          <a:p>
            <a:pPr marL="285750" indent="-285750">
              <a:buFont typeface="Wingdings" panose="05000000000000000000" pitchFamily="2" charset="2"/>
              <a:buChar char="§"/>
            </a:pPr>
            <a:r>
              <a:rPr lang="en-US" sz="2400"/>
              <a:t>If something must be destroyed locally (contaminated) then communicate with the BIE prior to destruction for further instructions. </a:t>
            </a:r>
          </a:p>
          <a:p>
            <a:pPr marL="285750" indent="-285750">
              <a:buFont typeface="Wingdings" panose="05000000000000000000" pitchFamily="2" charset="2"/>
              <a:buChar char="§"/>
            </a:pPr>
            <a:r>
              <a:rPr lang="en-US" sz="2400"/>
              <a:t>Keep track of your UPS tracking numbers when shipping back materials.</a:t>
            </a:r>
            <a:br>
              <a:rPr lang="en-US"/>
            </a:br>
            <a:endParaRPr lang="en-US"/>
          </a:p>
          <a:p>
            <a:endParaRPr lang="en-US"/>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153</a:t>
            </a:fld>
            <a:endParaRPr kern="0"/>
          </a:p>
        </p:txBody>
      </p:sp>
    </p:spTree>
    <p:extLst>
      <p:ext uri="{BB962C8B-B14F-4D97-AF65-F5344CB8AC3E}">
        <p14:creationId xmlns:p14="http://schemas.microsoft.com/office/powerpoint/2010/main" val="98164231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dirty="0">
                <a:solidFill>
                  <a:schemeClr val="tx2"/>
                </a:solidFill>
                <a:latin typeface="+mj-lt"/>
              </a:rPr>
            </a:br>
            <a:r>
              <a:rPr lang="en-US" sz="4000" b="1" dirty="0">
                <a:ea typeface="Open Sans Light" panose="020B0306030504020204" pitchFamily="34" charset="0"/>
                <a:cs typeface="Open Sans Light" panose="020B0306030504020204" pitchFamily="34" charset="0"/>
              </a:rPr>
              <a:t>Packaging Reminders  </a:t>
            </a:r>
            <a:br>
              <a:rPr lang="en-US" dirty="0">
                <a:solidFill>
                  <a:schemeClr val="tx2"/>
                </a:solidFill>
                <a:latin typeface="+mj-lt"/>
              </a:rPr>
            </a:br>
            <a:endParaRPr dirty="0">
              <a:solidFill>
                <a:schemeClr val="tx2"/>
              </a:solidFill>
              <a:latin typeface="+mj-lt"/>
            </a:endParaRPr>
          </a:p>
        </p:txBody>
      </p:sp>
      <p:sp>
        <p:nvSpPr>
          <p:cNvPr id="6" name="Content Placeholder 5">
            <a:extLst>
              <a:ext uri="{FF2B5EF4-FFF2-40B4-BE49-F238E27FC236}">
                <a16:creationId xmlns:a16="http://schemas.microsoft.com/office/drawing/2014/main" id="{CC56D710-9715-4166-BAB3-8591FC09B1C1}"/>
              </a:ext>
            </a:extLst>
          </p:cNvPr>
          <p:cNvSpPr>
            <a:spLocks noGrp="1"/>
          </p:cNvSpPr>
          <p:nvPr>
            <p:ph sz="quarter" idx="17"/>
          </p:nvPr>
        </p:nvSpPr>
        <p:spPr/>
        <p:txBody>
          <a:bodyPr/>
          <a:lstStyle/>
          <a:p>
            <a:r>
              <a:rPr lang="en-US" sz="1800" b="1" dirty="0"/>
              <a:t>Packing Scorable materials:</a:t>
            </a:r>
          </a:p>
          <a:p>
            <a:pPr marL="285750" indent="-285750">
              <a:buFont typeface="Wingdings" panose="05000000000000000000" pitchFamily="2" charset="2"/>
              <a:buChar char="§"/>
            </a:pPr>
            <a:r>
              <a:rPr lang="en-US" dirty="0"/>
              <a:t>Used test booklets (Gr 3).</a:t>
            </a:r>
          </a:p>
          <a:p>
            <a:pPr marL="285750" indent="-285750">
              <a:buFont typeface="Wingdings" panose="05000000000000000000" pitchFamily="2" charset="2"/>
              <a:buChar char="§"/>
            </a:pPr>
            <a:r>
              <a:rPr lang="en-US" dirty="0"/>
              <a:t>Used answer documents (Gr 4-HS).</a:t>
            </a:r>
          </a:p>
          <a:p>
            <a:pPr marL="285750" indent="-285750">
              <a:buFont typeface="Wingdings" panose="05000000000000000000" pitchFamily="2" charset="2"/>
              <a:buChar char="§"/>
            </a:pPr>
            <a:r>
              <a:rPr lang="en-US" dirty="0"/>
              <a:t>Transcribed into test booklets (Gr 3) or answer documents (Gr 4-HS).</a:t>
            </a:r>
          </a:p>
          <a:p>
            <a:r>
              <a:rPr lang="en-US" sz="1800" b="1" dirty="0"/>
              <a:t>Packing Scorable materials for Return Shipment:</a:t>
            </a:r>
          </a:p>
          <a:p>
            <a:pPr marL="285750" indent="-285750">
              <a:buFont typeface="Wingdings" panose="05000000000000000000" pitchFamily="2" charset="2"/>
              <a:buChar char="§"/>
            </a:pPr>
            <a:r>
              <a:rPr lang="en-US" dirty="0"/>
              <a:t>Do not mix Scorable and Nonscorable materials in the same box.</a:t>
            </a:r>
          </a:p>
          <a:p>
            <a:pPr marL="285750" indent="-285750">
              <a:buFont typeface="Wingdings" panose="05000000000000000000" pitchFamily="2" charset="2"/>
              <a:buChar char="§"/>
            </a:pPr>
            <a:r>
              <a:rPr lang="en-US" dirty="0"/>
              <a:t>One school, per box. Do not combine two schools’ test materials in one box.</a:t>
            </a:r>
          </a:p>
          <a:p>
            <a:pPr marL="285750" indent="-285750">
              <a:buFont typeface="Wingdings" panose="05000000000000000000" pitchFamily="2" charset="2"/>
              <a:buChar char="§"/>
            </a:pPr>
            <a:r>
              <a:rPr lang="en-US" dirty="0"/>
              <a:t>Use appropriate shipping labels.</a:t>
            </a:r>
          </a:p>
          <a:p>
            <a:pPr marL="285750" indent="-285750">
              <a:buFont typeface="Wingdings" panose="05000000000000000000" pitchFamily="2" charset="2"/>
              <a:buChar char="§"/>
            </a:pPr>
            <a:r>
              <a:rPr lang="en-US" dirty="0"/>
              <a:t>Once all materials are in boxes, indicate the sequence of boxes being returned for the school (e.g., Box 1 of 3, Box 2 of 3, and Box 3 of 3) on the return shipping label.</a:t>
            </a:r>
          </a:p>
          <a:p>
            <a:endParaRPr lang="en-US" dirty="0"/>
          </a:p>
        </p:txBody>
      </p:sp>
      <p:sp>
        <p:nvSpPr>
          <p:cNvPr id="1176" name="Google Shape;1176;p179"/>
          <p:cNvSpPr txBox="1">
            <a:spLocks noGrp="1"/>
          </p:cNvSpPr>
          <p:nvPr>
            <p:ph type="sldNum" sz="quarter" idx="16"/>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154</a:t>
            </a:fld>
            <a:endParaRPr kern="0"/>
          </a:p>
        </p:txBody>
      </p:sp>
      <p:sp>
        <p:nvSpPr>
          <p:cNvPr id="2" name="Rectangle 1">
            <a:extLst>
              <a:ext uri="{FF2B5EF4-FFF2-40B4-BE49-F238E27FC236}">
                <a16:creationId xmlns:a16="http://schemas.microsoft.com/office/drawing/2014/main" id="{6B59D434-3B2A-4D77-94BD-5BFC7B8CF09A}"/>
              </a:ext>
            </a:extLst>
          </p:cNvPr>
          <p:cNvSpPr/>
          <p:nvPr/>
        </p:nvSpPr>
        <p:spPr>
          <a:xfrm>
            <a:off x="232181" y="1733779"/>
            <a:ext cx="10985769" cy="669863"/>
          </a:xfrm>
          <a:prstGeom prst="rect">
            <a:avLst/>
          </a:prstGeom>
        </p:spPr>
        <p:txBody>
          <a:bodyPr wrap="square">
            <a:spAutoFit/>
          </a:bodyPr>
          <a:lstStyle/>
          <a:p>
            <a:pPr lvl="2">
              <a:lnSpc>
                <a:spcPct val="90000"/>
              </a:lnSpc>
              <a:buClr>
                <a:srgbClr val="8F23B3"/>
              </a:buClr>
              <a:buSzPct val="25000"/>
            </a:pPr>
            <a:endParaRPr lang="en-US">
              <a:solidFill>
                <a:schemeClr val="tx2"/>
              </a:solidFill>
              <a:latin typeface="+mj-lt"/>
              <a:ea typeface="Calibri"/>
              <a:cs typeface="Calibri"/>
              <a:sym typeface="Calibri"/>
            </a:endParaRPr>
          </a:p>
          <a:p>
            <a:pPr marL="457189" lvl="2"/>
            <a:endParaRPr lang="en-US" sz="2133">
              <a:solidFill>
                <a:srgbClr val="5B9BD5">
                  <a:lumMod val="50000"/>
                </a:srgbClr>
              </a:solidFill>
              <a:latin typeface="Calibri Light" panose="020F0302020204030204" pitchFamily="34" charset="0"/>
              <a:cs typeface="Calibri Light" panose="020F0302020204030204" pitchFamily="34" charset="0"/>
            </a:endParaRPr>
          </a:p>
        </p:txBody>
      </p:sp>
      <p:pic>
        <p:nvPicPr>
          <p:cNvPr id="8" name="Shape 2220">
            <a:extLst>
              <a:ext uri="{FF2B5EF4-FFF2-40B4-BE49-F238E27FC236}">
                <a16:creationId xmlns:a16="http://schemas.microsoft.com/office/drawing/2014/main" id="{CFB556DC-AFA5-496C-B21B-18BAF3864F87}"/>
              </a:ext>
            </a:extLst>
          </p:cNvPr>
          <p:cNvPicPr preferRelativeResize="0"/>
          <p:nvPr/>
        </p:nvPicPr>
        <p:blipFill rotWithShape="1">
          <a:blip r:embed="rId3">
            <a:alphaModFix/>
          </a:blip>
          <a:srcRect/>
          <a:stretch/>
        </p:blipFill>
        <p:spPr>
          <a:xfrm>
            <a:off x="7450141" y="1662589"/>
            <a:ext cx="3130547" cy="4937759"/>
          </a:xfrm>
          <a:prstGeom prst="rect">
            <a:avLst/>
          </a:prstGeom>
          <a:noFill/>
          <a:ln>
            <a:noFill/>
          </a:ln>
        </p:spPr>
      </p:pic>
      <p:sp>
        <p:nvSpPr>
          <p:cNvPr id="9" name="Rectangle 8">
            <a:extLst>
              <a:ext uri="{FF2B5EF4-FFF2-40B4-BE49-F238E27FC236}">
                <a16:creationId xmlns:a16="http://schemas.microsoft.com/office/drawing/2014/main" id="{F1E761FB-5C3C-4835-9785-077BC0BF6C41}"/>
              </a:ext>
            </a:extLst>
          </p:cNvPr>
          <p:cNvSpPr/>
          <p:nvPr/>
        </p:nvSpPr>
        <p:spPr>
          <a:xfrm>
            <a:off x="7946530" y="5775727"/>
            <a:ext cx="1758947" cy="461665"/>
          </a:xfrm>
          <a:prstGeom prst="rect">
            <a:avLst/>
          </a:prstGeom>
        </p:spPr>
        <p:txBody>
          <a:bodyPr wrap="square">
            <a:spAutoFit/>
          </a:bodyPr>
          <a:lstStyle/>
          <a:p>
            <a:pPr marL="154513" algn="ctr">
              <a:buSzPct val="99200"/>
            </a:pPr>
            <a:r>
              <a:rPr lang="en-US" sz="2400" b="1">
                <a:solidFill>
                  <a:srgbClr val="FF0000"/>
                </a:solidFill>
                <a:sym typeface="Calibri"/>
              </a:rPr>
              <a:t>EXAMPLE</a:t>
            </a:r>
          </a:p>
        </p:txBody>
      </p:sp>
    </p:spTree>
    <p:extLst>
      <p:ext uri="{BB962C8B-B14F-4D97-AF65-F5344CB8AC3E}">
        <p14:creationId xmlns:p14="http://schemas.microsoft.com/office/powerpoint/2010/main" val="2978032019"/>
      </p:ext>
    </p:extLst>
  </p:cSld>
  <p:clrMapOvr>
    <a:masterClrMapping/>
  </p:clrMapOvr>
  <p:transition spd="slow"/>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dirty="0">
                <a:solidFill>
                  <a:schemeClr val="tx2"/>
                </a:solidFill>
                <a:latin typeface="+mj-lt"/>
              </a:rPr>
            </a:br>
            <a:r>
              <a:rPr lang="en-US" sz="4000" b="1" dirty="0">
                <a:ea typeface="Open Sans Light" panose="020B0306030504020204" pitchFamily="34" charset="0"/>
                <a:cs typeface="Open Sans Light" panose="020B0306030504020204" pitchFamily="34" charset="0"/>
              </a:rPr>
              <a:t>Nonscorable Materials</a:t>
            </a:r>
            <a:br>
              <a:rPr lang="en-US" dirty="0">
                <a:solidFill>
                  <a:schemeClr val="tx2"/>
                </a:solidFill>
                <a:latin typeface="+mj-lt"/>
              </a:rPr>
            </a:br>
            <a:endParaRPr dirty="0">
              <a:solidFill>
                <a:schemeClr val="tx2"/>
              </a:solidFill>
              <a:latin typeface="+mj-lt"/>
            </a:endParaRPr>
          </a:p>
        </p:txBody>
      </p:sp>
      <p:sp>
        <p:nvSpPr>
          <p:cNvPr id="3" name="Content Placeholder 2">
            <a:extLst>
              <a:ext uri="{FF2B5EF4-FFF2-40B4-BE49-F238E27FC236}">
                <a16:creationId xmlns:a16="http://schemas.microsoft.com/office/drawing/2014/main" id="{90E715F0-89C1-40BA-B066-6EC5ADA4F8AE}"/>
              </a:ext>
            </a:extLst>
          </p:cNvPr>
          <p:cNvSpPr>
            <a:spLocks noGrp="1"/>
          </p:cNvSpPr>
          <p:nvPr>
            <p:ph sz="quarter" idx="16"/>
          </p:nvPr>
        </p:nvSpPr>
        <p:spPr/>
        <p:txBody>
          <a:bodyPr/>
          <a:lstStyle/>
          <a:p>
            <a:r>
              <a:rPr lang="en-US" sz="2600" b="1" dirty="0"/>
              <a:t>Nonscorable materials:</a:t>
            </a:r>
          </a:p>
          <a:p>
            <a:pPr marL="285750" indent="-285750">
              <a:buFont typeface="Wingdings" panose="05000000000000000000" pitchFamily="2" charset="2"/>
              <a:buChar char="§"/>
            </a:pPr>
            <a:r>
              <a:rPr lang="en-US" sz="2400" dirty="0"/>
              <a:t>Unused test booklets (including for absent students).</a:t>
            </a:r>
          </a:p>
          <a:p>
            <a:pPr marL="285750" indent="-285750">
              <a:buFont typeface="Wingdings" panose="05000000000000000000" pitchFamily="2" charset="2"/>
              <a:buChar char="§"/>
            </a:pPr>
            <a:r>
              <a:rPr lang="en-US" sz="2400" dirty="0"/>
              <a:t>Unused answer documents (grades 4-high school).</a:t>
            </a:r>
          </a:p>
          <a:p>
            <a:pPr marL="285750" indent="-285750">
              <a:buFont typeface="Wingdings" panose="05000000000000000000" pitchFamily="2" charset="2"/>
              <a:buChar char="§"/>
            </a:pPr>
            <a:r>
              <a:rPr lang="en-US" sz="2400" dirty="0"/>
              <a:t>Used test booklets (grade 3) and answer documents (grades 4-high school) that have been marked “Do Not Score”.</a:t>
            </a:r>
          </a:p>
          <a:p>
            <a:pPr marL="285750" indent="-285750">
              <a:buFont typeface="Wingdings" panose="05000000000000000000" pitchFamily="2" charset="2"/>
              <a:buChar char="§"/>
            </a:pPr>
            <a:r>
              <a:rPr lang="en-US" sz="2400" dirty="0"/>
              <a:t>Used ELA/Math test booklets (grades 4-high school).</a:t>
            </a:r>
          </a:p>
          <a:p>
            <a:pPr marL="285750" indent="-285750">
              <a:buFont typeface="Wingdings" panose="05000000000000000000" pitchFamily="2" charset="2"/>
              <a:buChar char="§"/>
            </a:pPr>
            <a:r>
              <a:rPr lang="en-US" sz="2400" dirty="0"/>
              <a:t>Large print test booklets (transcribed into scorable).</a:t>
            </a:r>
          </a:p>
          <a:p>
            <a:pPr marL="285750" indent="-285750">
              <a:buFont typeface="Wingdings" panose="05000000000000000000" pitchFamily="2" charset="2"/>
              <a:buChar char="§"/>
            </a:pPr>
            <a:r>
              <a:rPr lang="en-US" sz="2400" dirty="0"/>
              <a:t>Braille test booklets (transcribed into scorable).</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155</a:t>
            </a:fld>
            <a:endParaRPr kern="0"/>
          </a:p>
        </p:txBody>
      </p:sp>
      <p:sp>
        <p:nvSpPr>
          <p:cNvPr id="2" name="Rectangle 1">
            <a:extLst>
              <a:ext uri="{FF2B5EF4-FFF2-40B4-BE49-F238E27FC236}">
                <a16:creationId xmlns:a16="http://schemas.microsoft.com/office/drawing/2014/main" id="{6B59D434-3B2A-4D77-94BD-5BFC7B8CF09A}"/>
              </a:ext>
            </a:extLst>
          </p:cNvPr>
          <p:cNvSpPr/>
          <p:nvPr/>
        </p:nvSpPr>
        <p:spPr>
          <a:xfrm>
            <a:off x="232181" y="1733779"/>
            <a:ext cx="10985769" cy="669863"/>
          </a:xfrm>
          <a:prstGeom prst="rect">
            <a:avLst/>
          </a:prstGeom>
        </p:spPr>
        <p:txBody>
          <a:bodyPr wrap="square">
            <a:spAutoFit/>
          </a:bodyPr>
          <a:lstStyle/>
          <a:p>
            <a:pPr lvl="2">
              <a:lnSpc>
                <a:spcPct val="90000"/>
              </a:lnSpc>
              <a:buClr>
                <a:srgbClr val="8F23B3"/>
              </a:buClr>
              <a:buSzPct val="25000"/>
            </a:pPr>
            <a:endParaRPr lang="en-US">
              <a:solidFill>
                <a:schemeClr val="tx2"/>
              </a:solidFill>
              <a:latin typeface="+mj-lt"/>
              <a:ea typeface="Calibri"/>
              <a:cs typeface="Calibri"/>
              <a:sym typeface="Calibri"/>
            </a:endParaRPr>
          </a:p>
          <a:p>
            <a:pPr marL="457189" lvl="2"/>
            <a:endParaRPr lang="en-US" sz="2133">
              <a:solidFill>
                <a:srgbClr val="5B9BD5">
                  <a:lumMod val="50000"/>
                </a:srgbClr>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99759803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r>
              <a:rPr lang="en-US" sz="4000" b="1" dirty="0">
                <a:ea typeface="Open Sans Light" panose="020B0306030504020204" pitchFamily="34" charset="0"/>
                <a:cs typeface="Open Sans Light" panose="020B0306030504020204" pitchFamily="34" charset="0"/>
              </a:rPr>
              <a:t>Arranging for Pickup</a:t>
            </a:r>
            <a:endParaRPr sz="4000" b="1" dirty="0">
              <a:ea typeface="Open Sans Light" panose="020B0306030504020204" pitchFamily="34" charset="0"/>
              <a:cs typeface="Open Sans Light" panose="020B0306030504020204" pitchFamily="34" charset="0"/>
            </a:endParaRPr>
          </a:p>
        </p:txBody>
      </p:sp>
      <p:sp>
        <p:nvSpPr>
          <p:cNvPr id="3" name="Content Placeholder 2">
            <a:extLst>
              <a:ext uri="{FF2B5EF4-FFF2-40B4-BE49-F238E27FC236}">
                <a16:creationId xmlns:a16="http://schemas.microsoft.com/office/drawing/2014/main" id="{58230232-CBB8-4610-9271-3909736B7A0F}"/>
              </a:ext>
            </a:extLst>
          </p:cNvPr>
          <p:cNvSpPr>
            <a:spLocks noGrp="1"/>
          </p:cNvSpPr>
          <p:nvPr>
            <p:ph sz="quarter" idx="16"/>
          </p:nvPr>
        </p:nvSpPr>
        <p:spPr/>
        <p:txBody>
          <a:bodyPr/>
          <a:lstStyle/>
          <a:p>
            <a:r>
              <a:rPr lang="en-US" sz="2400" dirty="0"/>
              <a:t>Contact UPS at </a:t>
            </a:r>
            <a:r>
              <a:rPr lang="en-US" sz="2400" b="1" dirty="0"/>
              <a:t>800-823-7459</a:t>
            </a:r>
            <a:r>
              <a:rPr lang="en-US" sz="2400" dirty="0"/>
              <a:t> to schedule pickup:</a:t>
            </a:r>
          </a:p>
          <a:p>
            <a:pPr marL="285750" indent="-285750">
              <a:buFont typeface="Wingdings" panose="05000000000000000000" pitchFamily="2" charset="2"/>
              <a:buChar char="§"/>
            </a:pPr>
            <a:r>
              <a:rPr lang="en-US" sz="2200" u="sng" dirty="0"/>
              <a:t>Pickups must be scheduled at least 24 hours in advance.</a:t>
            </a:r>
          </a:p>
          <a:p>
            <a:pPr marL="285750" indent="-285750">
              <a:buFont typeface="Wingdings" panose="05000000000000000000" pitchFamily="2" charset="2"/>
              <a:buChar char="§"/>
            </a:pPr>
            <a:r>
              <a:rPr lang="en-US" sz="2200" dirty="0"/>
              <a:t>UPS customer service is available 24/7 - tell UPS you are calling about a pickup request for Pearson and will be using their “Return Service”.</a:t>
            </a:r>
          </a:p>
          <a:p>
            <a:pPr marL="285750" indent="-285750">
              <a:buFont typeface="Wingdings" panose="05000000000000000000" pitchFamily="2" charset="2"/>
              <a:buChar char="§"/>
            </a:pPr>
            <a:r>
              <a:rPr lang="en-US" sz="2200" dirty="0"/>
              <a:t>Once pickup is confirmed, you will get a confirmation number from UPS that can be referenced if questions or changes arise.</a:t>
            </a:r>
          </a:p>
          <a:p>
            <a:endParaRPr lang="en-US" sz="2000" dirty="0"/>
          </a:p>
          <a:p>
            <a:r>
              <a:rPr lang="en-US" sz="2200" b="1" dirty="0"/>
              <a:t>NOTE:</a:t>
            </a:r>
            <a:r>
              <a:rPr lang="en-US" sz="2200" dirty="0"/>
              <a:t> If scorable materials are </a:t>
            </a:r>
            <a:r>
              <a:rPr lang="en-US" sz="2200" u="sng" dirty="0"/>
              <a:t>NOT</a:t>
            </a:r>
            <a:r>
              <a:rPr lang="en-US" sz="2200" dirty="0"/>
              <a:t> picked up by </a:t>
            </a:r>
            <a:r>
              <a:rPr lang="en-US" sz="2200" b="1" u="sng" dirty="0">
                <a:solidFill>
                  <a:srgbClr val="FF0000"/>
                </a:solidFill>
              </a:rPr>
              <a:t>April 25, 2025</a:t>
            </a:r>
            <a:r>
              <a:rPr lang="en-US" sz="2200" dirty="0"/>
              <a:t>, there is </a:t>
            </a:r>
            <a:r>
              <a:rPr lang="en-US" sz="2200" u="sng" dirty="0"/>
              <a:t>NO GUARANTEE</a:t>
            </a:r>
            <a:r>
              <a:rPr lang="en-US" sz="2200" dirty="0"/>
              <a:t> that Paper-based tests will be scored.</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156</a:t>
            </a:fld>
            <a:endParaRPr kern="0"/>
          </a:p>
        </p:txBody>
      </p:sp>
    </p:spTree>
    <p:extLst>
      <p:ext uri="{BB962C8B-B14F-4D97-AF65-F5344CB8AC3E}">
        <p14:creationId xmlns:p14="http://schemas.microsoft.com/office/powerpoint/2010/main" val="6823424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964" name="Google Shape;964;p153"/>
          <p:cNvSpPr txBox="1">
            <a:spLocks noGrp="1"/>
          </p:cNvSpPr>
          <p:nvPr>
            <p:ph type="title"/>
          </p:nvPr>
        </p:nvSpPr>
        <p:spPr>
          <a:xfrm>
            <a:off x="1035170" y="1701800"/>
            <a:ext cx="6857546" cy="2887662"/>
          </a:xfrm>
          <a:prstGeom prst="rect">
            <a:avLst/>
          </a:prstGeom>
          <a:noFill/>
          <a:ln>
            <a:noFill/>
          </a:ln>
        </p:spPr>
        <p:txBody>
          <a:bodyPr spcFirstLastPara="1" wrap="square" lIns="76200" tIns="76200" rIns="76200" bIns="76200" anchor="ctr" anchorCtr="0">
            <a:noAutofit/>
          </a:bodyPr>
          <a:lstStyle/>
          <a:p>
            <a:pPr algn="ctr"/>
            <a:r>
              <a:rPr lang="en-US" sz="6000" b="1">
                <a:ea typeface="Open Sans Light" panose="020B0306030504020204" pitchFamily="34" charset="0"/>
                <a:cs typeface="Open Sans Light" panose="020B0306030504020204" pitchFamily="34" charset="0"/>
              </a:rPr>
              <a:t>Resources</a:t>
            </a:r>
            <a:endParaRPr sz="6000" b="1">
              <a:ea typeface="Open Sans Light" panose="020B0306030504020204" pitchFamily="34" charset="0"/>
              <a:cs typeface="Open Sans Light" panose="020B0306030504020204" pitchFamily="34" charset="0"/>
            </a:endParaRPr>
          </a:p>
        </p:txBody>
      </p:sp>
      <p:sp>
        <p:nvSpPr>
          <p:cNvPr id="4" name="Google Shape;1176;p179">
            <a:extLst>
              <a:ext uri="{FF2B5EF4-FFF2-40B4-BE49-F238E27FC236}">
                <a16:creationId xmlns:a16="http://schemas.microsoft.com/office/drawing/2014/main" id="{7FF9C5FB-C47C-43CF-A943-F0043267C67C}"/>
              </a:ext>
            </a:extLst>
          </p:cNvPr>
          <p:cNvSpPr txBox="1">
            <a:spLocks/>
          </p:cNvSpPr>
          <p:nvPr/>
        </p:nvSpPr>
        <p:spPr>
          <a:xfrm>
            <a:off x="9209088" y="6488113"/>
            <a:ext cx="2743200" cy="365125"/>
          </a:xfrm>
          <a:prstGeom prst="rect">
            <a:avLst/>
          </a:prstGeom>
          <a:noFill/>
          <a:ln>
            <a:noFill/>
          </a:ln>
        </p:spPr>
        <p:txBody>
          <a:bodyPr spcFirstLastPara="1" vert="horz" wrap="square" lIns="57133" tIns="28567" rIns="57133" bIns="28567" rtlCol="0" anchor="t"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defTabSz="1219170">
              <a:defRPr/>
            </a:pPr>
            <a:fld id="{00000000-1234-1234-1234-123412341234}" type="slidenum">
              <a:rPr lang="en" sz="1000" kern="0" smtClean="0">
                <a:latin typeface="Open Sans Light" panose="020B0306030504020204" pitchFamily="34" charset="0"/>
                <a:ea typeface="Open Sans Light" panose="020B0306030504020204" pitchFamily="34" charset="0"/>
                <a:cs typeface="Open Sans Light" panose="020B0306030504020204" pitchFamily="34" charset="0"/>
              </a:rPr>
              <a:pPr algn="r" defTabSz="1219170">
                <a:defRPr/>
              </a:pPr>
              <a:t>157</a:t>
            </a:fld>
            <a:endParaRPr lang="en" sz="1000" kern="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70698770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a:solidFill>
                  <a:schemeClr val="tx2"/>
                </a:solidFill>
                <a:latin typeface="+mj-lt"/>
              </a:rPr>
            </a:br>
            <a:r>
              <a:rPr lang="en-US" sz="4000" b="1">
                <a:ea typeface="Open Sans Light" panose="020B0306030504020204" pitchFamily="34" charset="0"/>
                <a:cs typeface="Open Sans Light" panose="020B0306030504020204" pitchFamily="34" charset="0"/>
              </a:rPr>
              <a:t>ADAM Support Site</a:t>
            </a:r>
            <a:br>
              <a:rPr lang="en-US">
                <a:solidFill>
                  <a:schemeClr val="tx2"/>
                </a:solidFill>
                <a:latin typeface="+mj-lt"/>
              </a:rPr>
            </a:br>
            <a:endParaRPr>
              <a:solidFill>
                <a:schemeClr val="tx2"/>
              </a:solidFill>
              <a:latin typeface="+mj-lt"/>
            </a:endParaRPr>
          </a:p>
        </p:txBody>
      </p:sp>
      <p:sp>
        <p:nvSpPr>
          <p:cNvPr id="5" name="Content Placeholder 4">
            <a:extLst>
              <a:ext uri="{FF2B5EF4-FFF2-40B4-BE49-F238E27FC236}">
                <a16:creationId xmlns:a16="http://schemas.microsoft.com/office/drawing/2014/main" id="{CC4993FC-F219-4A83-89E2-AE58DA7FE6AE}"/>
              </a:ext>
            </a:extLst>
          </p:cNvPr>
          <p:cNvSpPr>
            <a:spLocks noGrp="1"/>
          </p:cNvSpPr>
          <p:nvPr>
            <p:ph sz="quarter" idx="16"/>
          </p:nvPr>
        </p:nvSpPr>
        <p:spPr/>
        <p:txBody>
          <a:bodyPr/>
          <a:lstStyle/>
          <a:p>
            <a:pPr marL="285750" indent="-285750">
              <a:buFont typeface="Wingdings" panose="05000000000000000000" pitchFamily="2" charset="2"/>
              <a:buChar char="§"/>
            </a:pPr>
            <a:r>
              <a:rPr lang="en-US" sz="2000"/>
              <a:t>Additional information from the ADAM support site can be accessed at </a:t>
            </a:r>
            <a:r>
              <a:rPr lang="en-US" sz="2000">
                <a:solidFill>
                  <a:schemeClr val="tx2"/>
                </a:solidFill>
                <a:hlinkClick r:id="rId3">
                  <a:extLst>
                    <a:ext uri="{A12FA001-AC4F-418D-AE19-62706E023703}">
                      <ahyp:hlinkClr xmlns:ahyp="http://schemas.microsoft.com/office/drawing/2018/hyperlinkcolor" val="tx"/>
                    </a:ext>
                  </a:extLst>
                </a:hlinkClick>
              </a:rPr>
              <a:t>https://support.assessment.pearson.com/as</a:t>
            </a:r>
            <a:r>
              <a:rPr lang="en-US" sz="2000"/>
              <a:t>.</a:t>
            </a:r>
          </a:p>
          <a:p>
            <a:pPr marL="285750" indent="-285750">
              <a:buFont typeface="Wingdings" panose="05000000000000000000" pitchFamily="2" charset="2"/>
              <a:buChar char="§"/>
            </a:pPr>
            <a:r>
              <a:rPr lang="en-US" sz="2000"/>
              <a:t>Step-by-step instructions and video’s on how to do basic functions in ADAM.</a:t>
            </a:r>
          </a:p>
          <a:p>
            <a:endParaRPr lang="en-US"/>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158</a:t>
            </a:fld>
            <a:endParaRPr kern="0"/>
          </a:p>
        </p:txBody>
      </p:sp>
      <p:pic>
        <p:nvPicPr>
          <p:cNvPr id="3" name="Picture 2" descr="A screenshot of a website&#10;&#10;Description automatically generated">
            <a:extLst>
              <a:ext uri="{FF2B5EF4-FFF2-40B4-BE49-F238E27FC236}">
                <a16:creationId xmlns:a16="http://schemas.microsoft.com/office/drawing/2014/main" id="{B374FCA4-C168-85B1-4394-774831ED2D66}"/>
              </a:ext>
            </a:extLst>
          </p:cNvPr>
          <p:cNvPicPr>
            <a:picLocks noChangeAspect="1"/>
          </p:cNvPicPr>
          <p:nvPr/>
        </p:nvPicPr>
        <p:blipFill>
          <a:blip r:embed="rId4"/>
          <a:stretch>
            <a:fillRect/>
          </a:stretch>
        </p:blipFill>
        <p:spPr>
          <a:xfrm>
            <a:off x="2754930" y="3235901"/>
            <a:ext cx="6824467" cy="3252212"/>
          </a:xfrm>
          <a:prstGeom prst="rect">
            <a:avLst/>
          </a:prstGeom>
          <a:ln>
            <a:solidFill>
              <a:schemeClr val="bg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3531219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a:solidFill>
                  <a:schemeClr val="tx2"/>
                </a:solidFill>
                <a:latin typeface="+mj-lt"/>
              </a:rPr>
            </a:br>
            <a:r>
              <a:rPr lang="en-US" sz="4000" b="1">
                <a:ea typeface="Open Sans Light" panose="020B0306030504020204" pitchFamily="34" charset="0"/>
                <a:cs typeface="Open Sans Light" panose="020B0306030504020204" pitchFamily="34" charset="0"/>
              </a:rPr>
              <a:t>TestNav Resources</a:t>
            </a:r>
            <a:br>
              <a:rPr lang="en-US">
                <a:solidFill>
                  <a:schemeClr val="tx2"/>
                </a:solidFill>
                <a:latin typeface="+mj-lt"/>
              </a:rPr>
            </a:br>
            <a:endParaRPr>
              <a:solidFill>
                <a:schemeClr val="tx2"/>
              </a:solidFill>
              <a:latin typeface="+mj-lt"/>
            </a:endParaRPr>
          </a:p>
        </p:txBody>
      </p:sp>
      <p:sp>
        <p:nvSpPr>
          <p:cNvPr id="4" name="Content Placeholder 3">
            <a:extLst>
              <a:ext uri="{FF2B5EF4-FFF2-40B4-BE49-F238E27FC236}">
                <a16:creationId xmlns:a16="http://schemas.microsoft.com/office/drawing/2014/main" id="{F00106BA-9E00-44A1-8DED-BA464515B4DB}"/>
              </a:ext>
            </a:extLst>
          </p:cNvPr>
          <p:cNvSpPr>
            <a:spLocks noGrp="1"/>
          </p:cNvSpPr>
          <p:nvPr>
            <p:ph sz="quarter" idx="16"/>
          </p:nvPr>
        </p:nvSpPr>
        <p:spPr/>
        <p:txBody>
          <a:bodyPr/>
          <a:lstStyle/>
          <a:p>
            <a:r>
              <a:rPr lang="en-US" sz="2200" dirty="0"/>
              <a:t>Additional information and links to the TestNav Resources can be accessed at the link below:</a:t>
            </a:r>
          </a:p>
          <a:p>
            <a:pPr marL="457200" indent="-457200">
              <a:buFont typeface="Wingdings" panose="05000000000000000000" pitchFamily="2" charset="2"/>
              <a:buChar char="§"/>
            </a:pPr>
            <a:r>
              <a:rPr lang="en-US" sz="1800" dirty="0"/>
              <a:t>TestNav Online Support: </a:t>
            </a:r>
            <a:r>
              <a:rPr lang="en-US" sz="1800" dirty="0">
                <a:solidFill>
                  <a:schemeClr val="tx2"/>
                </a:solidFill>
                <a:hlinkClick r:id="rId3">
                  <a:extLst>
                    <a:ext uri="{A12FA001-AC4F-418D-AE19-62706E023703}">
                      <ahyp:hlinkClr xmlns:ahyp="http://schemas.microsoft.com/office/drawing/2018/hyperlinkcolor" val="tx"/>
                    </a:ext>
                  </a:extLst>
                </a:hlinkClick>
              </a:rPr>
              <a:t>https://support.assessment.pearson.com/display/TN/TestNav+8+Online+Support</a:t>
            </a:r>
            <a:r>
              <a:rPr lang="en-US" sz="1800" dirty="0">
                <a:solidFill>
                  <a:schemeClr val="tx2"/>
                </a:solidFill>
              </a:rPr>
              <a:t> </a:t>
            </a:r>
            <a:endParaRPr lang="en-US" sz="1800" dirty="0"/>
          </a:p>
          <a:p>
            <a:pPr marL="457200" indent="-457200">
              <a:buFont typeface="Wingdings" panose="05000000000000000000" pitchFamily="2" charset="2"/>
              <a:buChar char="§"/>
            </a:pPr>
            <a:r>
              <a:rPr lang="en-US" sz="1800" dirty="0"/>
              <a:t>TestNav System Requirements: </a:t>
            </a:r>
            <a:r>
              <a:rPr lang="en-US" sz="1800" dirty="0">
                <a:solidFill>
                  <a:schemeClr val="tx2"/>
                </a:solidFill>
                <a:hlinkClick r:id="rId4">
                  <a:extLst>
                    <a:ext uri="{A12FA001-AC4F-418D-AE19-62706E023703}">
                      <ahyp:hlinkClr xmlns:ahyp="http://schemas.microsoft.com/office/drawing/2018/hyperlinkcolor" val="tx"/>
                    </a:ext>
                  </a:extLst>
                </a:hlinkClick>
              </a:rPr>
              <a:t>https://support.assessment.pearson.com/display/TN/TestNav+System+Requirements</a:t>
            </a:r>
            <a:r>
              <a:rPr lang="en-US" sz="1800" dirty="0">
                <a:solidFill>
                  <a:schemeClr val="tx2"/>
                </a:solidFill>
              </a:rPr>
              <a:t> </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159</a:t>
            </a:fld>
            <a:endParaRPr kern="0"/>
          </a:p>
        </p:txBody>
      </p:sp>
      <p:pic>
        <p:nvPicPr>
          <p:cNvPr id="3" name="Picture 2" descr="A screenshot of a web page&#10;&#10;Description automatically generated">
            <a:extLst>
              <a:ext uri="{FF2B5EF4-FFF2-40B4-BE49-F238E27FC236}">
                <a16:creationId xmlns:a16="http://schemas.microsoft.com/office/drawing/2014/main" id="{5C65AFFD-AFD4-AEAA-179B-5917E9A45A91}"/>
              </a:ext>
            </a:extLst>
          </p:cNvPr>
          <p:cNvPicPr>
            <a:picLocks noChangeAspect="1"/>
          </p:cNvPicPr>
          <p:nvPr/>
        </p:nvPicPr>
        <p:blipFill>
          <a:blip r:embed="rId5"/>
          <a:stretch>
            <a:fillRect/>
          </a:stretch>
        </p:blipFill>
        <p:spPr>
          <a:xfrm>
            <a:off x="3515402" y="4128408"/>
            <a:ext cx="5161195" cy="2443842"/>
          </a:xfrm>
          <a:prstGeom prst="rect">
            <a:avLst/>
          </a:prstGeom>
          <a:ln>
            <a:solidFill>
              <a:schemeClr val="bg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700201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pPr lvl="0"/>
            <a:br>
              <a:rPr lang="en-US">
                <a:solidFill>
                  <a:schemeClr val="tx2"/>
                </a:solidFill>
                <a:latin typeface="+mj-lt"/>
              </a:rPr>
            </a:br>
            <a:r>
              <a:rPr lang="en-US" sz="4000" b="1">
                <a:ea typeface="Open Sans Light" panose="020B0306030504020204" pitchFamily="34" charset="0"/>
                <a:cs typeface="Open Sans Light" panose="020B0306030504020204" pitchFamily="34" charset="0"/>
              </a:rPr>
              <a:t>Test Structure &amp; Guidelines – Math Testing Times</a:t>
            </a:r>
            <a:br>
              <a:rPr lang="en-US">
                <a:solidFill>
                  <a:schemeClr val="tx2"/>
                </a:solidFill>
                <a:latin typeface="+mj-lt"/>
              </a:rPr>
            </a:br>
            <a:endParaRPr>
              <a:solidFill>
                <a:schemeClr val="tx2"/>
              </a:solidFill>
              <a:latin typeface="+mj-lt"/>
            </a:endParaRPr>
          </a:p>
        </p:txBody>
      </p:sp>
      <p:sp>
        <p:nvSpPr>
          <p:cNvPr id="8" name="Text Placeholder 4">
            <a:extLst>
              <a:ext uri="{FF2B5EF4-FFF2-40B4-BE49-F238E27FC236}">
                <a16:creationId xmlns:a16="http://schemas.microsoft.com/office/drawing/2014/main" id="{A66BD86D-55EB-4880-B7C6-F418D6A1AE1C}"/>
              </a:ext>
            </a:extLst>
          </p:cNvPr>
          <p:cNvSpPr>
            <a:spLocks noGrp="1"/>
          </p:cNvSpPr>
          <p:nvPr>
            <p:ph sz="quarter" idx="16"/>
          </p:nvPr>
        </p:nvSpPr>
        <p:spPr/>
        <p:txBody>
          <a:bodyPr/>
          <a:lstStyle/>
          <a:p>
            <a:pPr lvl="1"/>
            <a:endParaRPr lang="en-US" sz="1600"/>
          </a:p>
          <a:p>
            <a:pPr lvl="1"/>
            <a:endParaRPr lang="en-US"/>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16</a:t>
            </a:fld>
            <a:endParaRPr kern="0"/>
          </a:p>
        </p:txBody>
      </p:sp>
      <p:graphicFrame>
        <p:nvGraphicFramePr>
          <p:cNvPr id="2" name="Table 1">
            <a:extLst>
              <a:ext uri="{FF2B5EF4-FFF2-40B4-BE49-F238E27FC236}">
                <a16:creationId xmlns:a16="http://schemas.microsoft.com/office/drawing/2014/main" id="{81E3D620-2CA8-4990-92D7-36BA328A12B9}"/>
              </a:ext>
            </a:extLst>
          </p:cNvPr>
          <p:cNvGraphicFramePr>
            <a:graphicFrameLocks noGrp="1"/>
          </p:cNvGraphicFramePr>
          <p:nvPr>
            <p:extLst>
              <p:ext uri="{D42A27DB-BD31-4B8C-83A1-F6EECF244321}">
                <p14:modId xmlns:p14="http://schemas.microsoft.com/office/powerpoint/2010/main" val="1891987113"/>
              </p:ext>
            </p:extLst>
          </p:nvPr>
        </p:nvGraphicFramePr>
        <p:xfrm>
          <a:off x="1148890" y="2148721"/>
          <a:ext cx="10036548" cy="3965495"/>
        </p:xfrm>
        <a:graphic>
          <a:graphicData uri="http://schemas.openxmlformats.org/drawingml/2006/table">
            <a:tbl>
              <a:tblPr/>
              <a:tblGrid>
                <a:gridCol w="968031">
                  <a:extLst>
                    <a:ext uri="{9D8B030D-6E8A-4147-A177-3AD203B41FA5}">
                      <a16:colId xmlns:a16="http://schemas.microsoft.com/office/drawing/2014/main" val="3167931067"/>
                    </a:ext>
                  </a:extLst>
                </a:gridCol>
                <a:gridCol w="2120542">
                  <a:extLst>
                    <a:ext uri="{9D8B030D-6E8A-4147-A177-3AD203B41FA5}">
                      <a16:colId xmlns:a16="http://schemas.microsoft.com/office/drawing/2014/main" val="3709736300"/>
                    </a:ext>
                  </a:extLst>
                </a:gridCol>
                <a:gridCol w="1479616">
                  <a:extLst>
                    <a:ext uri="{9D8B030D-6E8A-4147-A177-3AD203B41FA5}">
                      <a16:colId xmlns:a16="http://schemas.microsoft.com/office/drawing/2014/main" val="514025986"/>
                    </a:ext>
                  </a:extLst>
                </a:gridCol>
                <a:gridCol w="1814468">
                  <a:extLst>
                    <a:ext uri="{9D8B030D-6E8A-4147-A177-3AD203B41FA5}">
                      <a16:colId xmlns:a16="http://schemas.microsoft.com/office/drawing/2014/main" val="2630238673"/>
                    </a:ext>
                  </a:extLst>
                </a:gridCol>
                <a:gridCol w="1814468">
                  <a:extLst>
                    <a:ext uri="{9D8B030D-6E8A-4147-A177-3AD203B41FA5}">
                      <a16:colId xmlns:a16="http://schemas.microsoft.com/office/drawing/2014/main" val="2844297974"/>
                    </a:ext>
                  </a:extLst>
                </a:gridCol>
                <a:gridCol w="1839423">
                  <a:extLst>
                    <a:ext uri="{9D8B030D-6E8A-4147-A177-3AD203B41FA5}">
                      <a16:colId xmlns:a16="http://schemas.microsoft.com/office/drawing/2014/main" val="1356325923"/>
                    </a:ext>
                  </a:extLst>
                </a:gridCol>
              </a:tblGrid>
              <a:tr h="775351">
                <a:tc>
                  <a:txBody>
                    <a:bodyPr/>
                    <a:lstStyle/>
                    <a:p>
                      <a:pPr algn="ctr" rtl="0" fontAlgn="base"/>
                      <a:r>
                        <a:rPr lang="en-US" sz="2200" b="1" u="none" strike="noStrike" dirty="0">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rPr>
                        <a:t>Grade</a:t>
                      </a:r>
                      <a:r>
                        <a:rPr lang="en-US" sz="2200" b="1" dirty="0">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2200" b="1" i="0" dirty="0">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tc>
                  <a:txBody>
                    <a:bodyPr/>
                    <a:lstStyle/>
                    <a:p>
                      <a:pPr algn="ctr" rtl="0" fontAlgn="base"/>
                      <a:r>
                        <a:rPr lang="en-US" sz="2200" b="1" u="none" strike="noStrike">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rPr>
                        <a:t>Content Area/</a:t>
                      </a:r>
                    </a:p>
                    <a:p>
                      <a:pPr algn="ctr" rtl="0" fontAlgn="base"/>
                      <a:r>
                        <a:rPr lang="en-US" sz="2200" b="1" u="none" strike="noStrike">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rPr>
                        <a:t>Course</a:t>
                      </a:r>
                      <a:r>
                        <a:rPr lang="en-US" sz="2200" b="1">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2200" b="1" i="0">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tc>
                  <a:txBody>
                    <a:bodyPr/>
                    <a:lstStyle/>
                    <a:p>
                      <a:pPr algn="ctr" rtl="0" fontAlgn="base"/>
                      <a:r>
                        <a:rPr lang="en-US" sz="2200" b="1" u="none" strike="noStrike">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rPr>
                        <a:t>Number of Units</a:t>
                      </a:r>
                      <a:r>
                        <a:rPr lang="en-US" sz="2200" b="1">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2200" b="1" i="0">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tc>
                  <a:txBody>
                    <a:bodyPr/>
                    <a:lstStyle/>
                    <a:p>
                      <a:pPr algn="ctr" rtl="0" fontAlgn="base"/>
                      <a:r>
                        <a:rPr lang="en-US" sz="2200" b="1" i="0">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rPr>
                        <a:t>Calculator</a:t>
                      </a:r>
                    </a:p>
                  </a:txBody>
                  <a:tcPr marL="66015" marR="66015" marT="33008" marB="33008" anchor="ctr">
                    <a:solidFill>
                      <a:schemeClr val="bg2">
                        <a:alpha val="85000"/>
                      </a:schemeClr>
                    </a:solidFill>
                  </a:tcPr>
                </a:tc>
                <a:tc>
                  <a:txBody>
                    <a:bodyPr/>
                    <a:lstStyle/>
                    <a:p>
                      <a:pPr algn="ctr" rtl="0" fontAlgn="base"/>
                      <a:r>
                        <a:rPr lang="en-US" sz="2200" b="1" u="none" strike="noStrike">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rPr>
                        <a:t>Time</a:t>
                      </a:r>
                      <a:r>
                        <a:rPr lang="en-US" sz="2200" b="1">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2200" b="1" i="0">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tc>
                  <a:txBody>
                    <a:bodyPr/>
                    <a:lstStyle/>
                    <a:p>
                      <a:pPr algn="ctr" rtl="0" fontAlgn="base"/>
                      <a:r>
                        <a:rPr lang="en-US" sz="2200" b="1" u="none" strike="noStrike" dirty="0">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rPr>
                        <a:t>Total Time</a:t>
                      </a:r>
                      <a:r>
                        <a:rPr lang="en-US" sz="2200" b="1" dirty="0">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2200" b="1" i="0" dirty="0">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extLst>
                  <a:ext uri="{0D108BD9-81ED-4DB2-BD59-A6C34878D82A}">
                    <a16:rowId xmlns:a16="http://schemas.microsoft.com/office/drawing/2014/main" val="3796888658"/>
                  </a:ext>
                </a:extLst>
              </a:tr>
              <a:tr h="797536">
                <a:tc>
                  <a:txBody>
                    <a:bodyPr/>
                    <a:lstStyle/>
                    <a:p>
                      <a:pPr algn="ctr" rtl="0" fontAlgn="base"/>
                      <a:r>
                        <a:rPr lang="en-US" sz="2200" u="none" strike="noStrike">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HS</a:t>
                      </a:r>
                      <a:endParaRPr lang="en-US" sz="22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tc>
                  <a:txBody>
                    <a:bodyPr/>
                    <a:lstStyle/>
                    <a:p>
                      <a:pPr algn="ctr" rtl="0" fontAlgn="base"/>
                      <a:r>
                        <a:rPr lang="en-US" sz="2200" u="none" strike="noStrike" dirty="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Algebra I</a:t>
                      </a:r>
                      <a:r>
                        <a:rPr lang="en-US" sz="2200" dirty="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2200" b="0" i="0" dirty="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tc>
                  <a:txBody>
                    <a:bodyPr/>
                    <a:lstStyle/>
                    <a:p>
                      <a:pPr algn="ctr" rtl="0" fontAlgn="base"/>
                      <a:r>
                        <a:rPr lang="en-US" sz="2200" u="none" strike="noStrike">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2</a:t>
                      </a:r>
                      <a:r>
                        <a:rPr lang="en-US" sz="220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22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tc>
                  <a:txBody>
                    <a:bodyPr/>
                    <a:lstStyle/>
                    <a:p>
                      <a:pPr algn="ctr" rtl="0" fontAlgn="base"/>
                      <a:r>
                        <a:rPr lang="en-US" sz="16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Unit 1- Non-calc &amp; calc section</a:t>
                      </a:r>
                    </a:p>
                    <a:p>
                      <a:pPr algn="ctr" rtl="0" fontAlgn="base"/>
                      <a:r>
                        <a:rPr lang="en-US" sz="16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Unit 2- Calc</a:t>
                      </a:r>
                    </a:p>
                  </a:txBody>
                  <a:tcPr marL="66015" marR="66015" marT="33008" marB="33008" anchor="ctr">
                    <a:solidFill>
                      <a:schemeClr val="bg2">
                        <a:alpha val="85000"/>
                      </a:schemeClr>
                    </a:solidFill>
                  </a:tcPr>
                </a:tc>
                <a:tc>
                  <a:txBody>
                    <a:bodyPr/>
                    <a:lstStyle/>
                    <a:p>
                      <a:pPr algn="ctr" rtl="0" fontAlgn="base"/>
                      <a:r>
                        <a:rPr lang="en-US" sz="2200" u="none" strike="noStrike">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90 minutes</a:t>
                      </a:r>
                      <a:r>
                        <a:rPr lang="en-US" sz="220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22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tc>
                  <a:txBody>
                    <a:bodyPr/>
                    <a:lstStyle/>
                    <a:p>
                      <a:pPr algn="ctr" rtl="0" fontAlgn="base"/>
                      <a:r>
                        <a:rPr lang="en-US" sz="2200" u="none" strike="noStrike">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180 minutes</a:t>
                      </a:r>
                      <a:r>
                        <a:rPr lang="en-US" sz="220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22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extLst>
                  <a:ext uri="{0D108BD9-81ED-4DB2-BD59-A6C34878D82A}">
                    <a16:rowId xmlns:a16="http://schemas.microsoft.com/office/drawing/2014/main" val="588233611"/>
                  </a:ext>
                </a:extLst>
              </a:tr>
              <a:tr h="797536">
                <a:tc>
                  <a:txBody>
                    <a:bodyPr/>
                    <a:lstStyle/>
                    <a:p>
                      <a:pPr algn="ctr" rtl="0" fontAlgn="base"/>
                      <a:r>
                        <a:rPr lang="en-US" sz="2200" b="0" i="0" u="none" strike="noStrike">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HS</a:t>
                      </a:r>
                      <a:endParaRPr lang="en-US" sz="22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tc>
                  <a:txBody>
                    <a:bodyPr/>
                    <a:lstStyle/>
                    <a:p>
                      <a:pPr algn="ctr" rtl="0" fontAlgn="base"/>
                      <a:r>
                        <a:rPr lang="en-US" sz="2200" b="0" i="0" u="none" strike="noStrike">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Geometry</a:t>
                      </a:r>
                      <a:endParaRPr lang="en-US" sz="22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tc>
                  <a:txBody>
                    <a:bodyPr/>
                    <a:lstStyle/>
                    <a:p>
                      <a:pPr algn="ctr" rtl="0" fontAlgn="base"/>
                      <a:r>
                        <a:rPr lang="en-US" sz="2200" u="none" strike="noStrike">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2</a:t>
                      </a:r>
                      <a:r>
                        <a:rPr lang="en-US" sz="220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22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tc>
                  <a:txBody>
                    <a:bodyPr/>
                    <a:lstStyle/>
                    <a:p>
                      <a:pPr algn="ctr" rtl="0" fontAlgn="base"/>
                      <a:r>
                        <a:rPr lang="en-US" sz="16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Unit 1- Non-calc &amp; calc section</a:t>
                      </a:r>
                    </a:p>
                    <a:p>
                      <a:pPr algn="ctr" rtl="0" fontAlgn="base"/>
                      <a:r>
                        <a:rPr lang="en-US" sz="16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Unit 2- Calc</a:t>
                      </a:r>
                    </a:p>
                  </a:txBody>
                  <a:tcPr marL="66015" marR="66015" marT="33008" marB="33008" anchor="ctr">
                    <a:solidFill>
                      <a:schemeClr val="bg2">
                        <a:alpha val="85000"/>
                      </a:schemeClr>
                    </a:solidFill>
                  </a:tcPr>
                </a:tc>
                <a:tc>
                  <a:txBody>
                    <a:bodyPr/>
                    <a:lstStyle/>
                    <a:p>
                      <a:pPr algn="ctr" rtl="0" fontAlgn="base"/>
                      <a:r>
                        <a:rPr lang="en-US" sz="2200" u="none" strike="noStrike">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90 minutes</a:t>
                      </a:r>
                      <a:r>
                        <a:rPr lang="en-US" sz="220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22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tc>
                  <a:txBody>
                    <a:bodyPr/>
                    <a:lstStyle/>
                    <a:p>
                      <a:pPr algn="ctr" rtl="0" fontAlgn="base"/>
                      <a:r>
                        <a:rPr lang="en-US" sz="2200" u="none" strike="noStrike">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180 minutes</a:t>
                      </a:r>
                      <a:r>
                        <a:rPr lang="en-US" sz="220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22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6015" marR="66015" marT="33008" marB="33008" anchor="ctr">
                    <a:solidFill>
                      <a:schemeClr val="bg2">
                        <a:alpha val="85000"/>
                      </a:schemeClr>
                    </a:solidFill>
                  </a:tcPr>
                </a:tc>
                <a:extLst>
                  <a:ext uri="{0D108BD9-81ED-4DB2-BD59-A6C34878D82A}">
                    <a16:rowId xmlns:a16="http://schemas.microsoft.com/office/drawing/2014/main" val="1193928607"/>
                  </a:ext>
                </a:extLst>
              </a:tr>
              <a:tr h="797536">
                <a:tc>
                  <a:txBody>
                    <a:bodyPr/>
                    <a:lstStyle/>
                    <a:p>
                      <a:pPr algn="ctr" rtl="0" fontAlgn="base"/>
                      <a:r>
                        <a:rPr lang="en-US" sz="2200" b="0" i="0" dirty="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HS</a:t>
                      </a:r>
                    </a:p>
                  </a:txBody>
                  <a:tcPr marL="66015" marR="66015" marT="33008" marB="33008" anchor="ctr">
                    <a:solidFill>
                      <a:schemeClr val="bg2">
                        <a:alpha val="85000"/>
                      </a:schemeClr>
                    </a:solidFill>
                  </a:tcPr>
                </a:tc>
                <a:tc>
                  <a:txBody>
                    <a:bodyPr/>
                    <a:lstStyle/>
                    <a:p>
                      <a:pPr algn="ctr" rtl="0" fontAlgn="base"/>
                      <a:r>
                        <a:rPr lang="en-US" sz="22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Algebra II</a:t>
                      </a:r>
                    </a:p>
                  </a:txBody>
                  <a:tcPr marL="66015" marR="66015" marT="33008" marB="33008" anchor="ctr">
                    <a:solidFill>
                      <a:schemeClr val="bg2">
                        <a:alpha val="85000"/>
                      </a:schemeClr>
                    </a:solidFill>
                  </a:tcPr>
                </a:tc>
                <a:tc>
                  <a:txBody>
                    <a:bodyPr/>
                    <a:lstStyle/>
                    <a:p>
                      <a:pPr algn="ctr" rtl="0" fontAlgn="base"/>
                      <a:r>
                        <a:rPr lang="en-US" sz="22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2</a:t>
                      </a:r>
                    </a:p>
                  </a:txBody>
                  <a:tcPr marL="66015" marR="66015" marT="33008" marB="33008" anchor="ctr">
                    <a:solidFill>
                      <a:schemeClr val="bg2">
                        <a:alpha val="85000"/>
                      </a:schemeClr>
                    </a:solidFill>
                  </a:tcPr>
                </a:tc>
                <a:tc>
                  <a:txBody>
                    <a:bodyPr/>
                    <a:lstStyle/>
                    <a:p>
                      <a:pPr algn="ctr" rtl="0" fontAlgn="base"/>
                      <a:r>
                        <a:rPr lang="en-US" sz="16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Unit 1- Non-calc &amp; calc section</a:t>
                      </a:r>
                    </a:p>
                    <a:p>
                      <a:pPr algn="ctr" rtl="0" fontAlgn="base"/>
                      <a:r>
                        <a:rPr lang="en-US" sz="16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Unit 2- Calc</a:t>
                      </a:r>
                    </a:p>
                  </a:txBody>
                  <a:tcPr marL="66015" marR="66015" marT="33008" marB="33008" anchor="ctr">
                    <a:solidFill>
                      <a:schemeClr val="bg2">
                        <a:alpha val="85000"/>
                      </a:schemeClr>
                    </a:solidFill>
                  </a:tcPr>
                </a:tc>
                <a:tc>
                  <a:txBody>
                    <a:bodyPr/>
                    <a:lstStyle/>
                    <a:p>
                      <a:pPr algn="ctr" rtl="0" fontAlgn="base"/>
                      <a:r>
                        <a:rPr lang="en-US" sz="22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90 minutes</a:t>
                      </a:r>
                    </a:p>
                  </a:txBody>
                  <a:tcPr marL="66015" marR="66015" marT="33008" marB="33008" anchor="ctr">
                    <a:solidFill>
                      <a:schemeClr val="bg2">
                        <a:alpha val="85000"/>
                      </a:schemeClr>
                    </a:solidFill>
                  </a:tcPr>
                </a:tc>
                <a:tc>
                  <a:txBody>
                    <a:bodyPr/>
                    <a:lstStyle/>
                    <a:p>
                      <a:pPr algn="ctr" rtl="0" fontAlgn="base"/>
                      <a:r>
                        <a:rPr lang="en-US" sz="22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180 minutes</a:t>
                      </a:r>
                    </a:p>
                  </a:txBody>
                  <a:tcPr marL="66015" marR="66015" marT="33008" marB="33008" anchor="ctr">
                    <a:solidFill>
                      <a:schemeClr val="bg2">
                        <a:alpha val="85000"/>
                      </a:schemeClr>
                    </a:solidFill>
                  </a:tcPr>
                </a:tc>
                <a:extLst>
                  <a:ext uri="{0D108BD9-81ED-4DB2-BD59-A6C34878D82A}">
                    <a16:rowId xmlns:a16="http://schemas.microsoft.com/office/drawing/2014/main" val="2086278188"/>
                  </a:ext>
                </a:extLst>
              </a:tr>
              <a:tr h="797536">
                <a:tc>
                  <a:txBody>
                    <a:bodyPr/>
                    <a:lstStyle/>
                    <a:p>
                      <a:pPr algn="ctr" rtl="0" fontAlgn="base"/>
                      <a:r>
                        <a:rPr lang="en-US" sz="22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HS</a:t>
                      </a:r>
                    </a:p>
                  </a:txBody>
                  <a:tcPr marL="66015" marR="66015" marT="33008" marB="33008" anchor="ctr">
                    <a:solidFill>
                      <a:schemeClr val="bg2">
                        <a:alpha val="85000"/>
                      </a:schemeClr>
                    </a:solidFill>
                  </a:tcPr>
                </a:tc>
                <a:tc>
                  <a:txBody>
                    <a:bodyPr/>
                    <a:lstStyle/>
                    <a:p>
                      <a:pPr algn="ctr" rtl="0" fontAlgn="base"/>
                      <a:r>
                        <a:rPr lang="en-US" sz="2200" b="0" i="0" dirty="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Integrated Math I, II, III</a:t>
                      </a:r>
                    </a:p>
                  </a:txBody>
                  <a:tcPr marL="66015" marR="66015" marT="33008" marB="33008" anchor="ctr">
                    <a:solidFill>
                      <a:schemeClr val="bg2">
                        <a:alpha val="85000"/>
                      </a:schemeClr>
                    </a:solidFill>
                  </a:tcPr>
                </a:tc>
                <a:tc>
                  <a:txBody>
                    <a:bodyPr/>
                    <a:lstStyle/>
                    <a:p>
                      <a:pPr algn="ctr" rtl="0" fontAlgn="base"/>
                      <a:r>
                        <a:rPr lang="en-US" sz="2200" b="0" i="0" dirty="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3</a:t>
                      </a:r>
                    </a:p>
                  </a:txBody>
                  <a:tcPr marL="66015" marR="66015" marT="33008" marB="33008" anchor="ctr">
                    <a:solidFill>
                      <a:schemeClr val="bg2">
                        <a:alpha val="85000"/>
                      </a:schemeClr>
                    </a:solidFill>
                  </a:tcPr>
                </a:tc>
                <a:tc>
                  <a:txBody>
                    <a:bodyPr/>
                    <a:lstStyle/>
                    <a:p>
                      <a:pPr algn="ctr" rtl="0" fontAlgn="base"/>
                      <a:r>
                        <a:rPr lang="en-US" sz="16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Unit 1- Non-calc &amp; calc section</a:t>
                      </a:r>
                    </a:p>
                    <a:p>
                      <a:pPr algn="ctr" rtl="0" fontAlgn="base"/>
                      <a:r>
                        <a:rPr lang="en-US" sz="16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Unit 2 &amp; 3- Calc</a:t>
                      </a:r>
                    </a:p>
                  </a:txBody>
                  <a:tcPr marL="66015" marR="66015" marT="33008" marB="33008" anchor="ctr">
                    <a:solidFill>
                      <a:schemeClr val="bg2">
                        <a:alpha val="85000"/>
                      </a:schemeClr>
                    </a:solidFill>
                  </a:tcPr>
                </a:tc>
                <a:tc>
                  <a:txBody>
                    <a:bodyPr/>
                    <a:lstStyle/>
                    <a:p>
                      <a:pPr algn="ctr" rtl="0" fontAlgn="base"/>
                      <a:r>
                        <a:rPr lang="en-US" sz="22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60 minutes</a:t>
                      </a:r>
                    </a:p>
                  </a:txBody>
                  <a:tcPr marL="66015" marR="66015" marT="33008" marB="33008" anchor="ctr">
                    <a:solidFill>
                      <a:schemeClr val="bg2">
                        <a:alpha val="85000"/>
                      </a:schemeClr>
                    </a:solidFill>
                  </a:tcPr>
                </a:tc>
                <a:tc>
                  <a:txBody>
                    <a:bodyPr/>
                    <a:lstStyle/>
                    <a:p>
                      <a:pPr algn="ctr" rtl="0" fontAlgn="base"/>
                      <a:r>
                        <a:rPr lang="en-US" sz="2200" b="0" i="0" dirty="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180 minutes</a:t>
                      </a:r>
                    </a:p>
                  </a:txBody>
                  <a:tcPr marL="66015" marR="66015" marT="33008" marB="33008" anchor="ctr">
                    <a:solidFill>
                      <a:schemeClr val="bg2">
                        <a:alpha val="85000"/>
                      </a:schemeClr>
                    </a:solidFill>
                  </a:tcPr>
                </a:tc>
                <a:extLst>
                  <a:ext uri="{0D108BD9-81ED-4DB2-BD59-A6C34878D82A}">
                    <a16:rowId xmlns:a16="http://schemas.microsoft.com/office/drawing/2014/main" val="1825081505"/>
                  </a:ext>
                </a:extLst>
              </a:tr>
            </a:tbl>
          </a:graphicData>
        </a:graphic>
      </p:graphicFrame>
    </p:spTree>
    <p:extLst>
      <p:ext uri="{BB962C8B-B14F-4D97-AF65-F5344CB8AC3E}">
        <p14:creationId xmlns:p14="http://schemas.microsoft.com/office/powerpoint/2010/main" val="196469582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a:solidFill>
                  <a:schemeClr val="tx2"/>
                </a:solidFill>
                <a:latin typeface="+mj-lt"/>
              </a:rPr>
            </a:br>
            <a:r>
              <a:rPr lang="en-US" sz="4000" b="1">
                <a:ea typeface="Open Sans Light" panose="020B0306030504020204" pitchFamily="34" charset="0"/>
                <a:cs typeface="Open Sans Light" panose="020B0306030504020204" pitchFamily="34" charset="0"/>
              </a:rPr>
              <a:t>Support Site Resources </a:t>
            </a:r>
            <a:br>
              <a:rPr lang="en-US">
                <a:solidFill>
                  <a:schemeClr val="tx2"/>
                </a:solidFill>
                <a:latin typeface="+mj-lt"/>
              </a:rPr>
            </a:br>
            <a:endParaRPr>
              <a:solidFill>
                <a:schemeClr val="tx2"/>
              </a:solidFill>
              <a:latin typeface="+mj-lt"/>
            </a:endParaRPr>
          </a:p>
        </p:txBody>
      </p:sp>
      <p:sp>
        <p:nvSpPr>
          <p:cNvPr id="2" name="Content Placeholder 1">
            <a:extLst>
              <a:ext uri="{FF2B5EF4-FFF2-40B4-BE49-F238E27FC236}">
                <a16:creationId xmlns:a16="http://schemas.microsoft.com/office/drawing/2014/main" id="{64055795-0E5E-47D1-92C3-D98F682DAD84}"/>
              </a:ext>
            </a:extLst>
          </p:cNvPr>
          <p:cNvSpPr>
            <a:spLocks noGrp="1"/>
          </p:cNvSpPr>
          <p:nvPr>
            <p:ph sz="quarter" idx="16"/>
          </p:nvPr>
        </p:nvSpPr>
        <p:spPr/>
        <p:txBody>
          <a:bodyPr/>
          <a:lstStyle/>
          <a:p>
            <a:r>
              <a:rPr lang="en-US" sz="2400"/>
              <a:t>Practice tests, User documentation and guides are all available on the BIE customer portal at </a:t>
            </a:r>
            <a:r>
              <a:rPr lang="en-US" sz="2400">
                <a:solidFill>
                  <a:schemeClr val="tx2"/>
                </a:solidFill>
                <a:hlinkClick r:id="rId3">
                  <a:extLst>
                    <a:ext uri="{A12FA001-AC4F-418D-AE19-62706E023703}">
                      <ahyp:hlinkClr xmlns:ahyp="http://schemas.microsoft.com/office/drawing/2018/hyperlinkcolor" val="tx"/>
                    </a:ext>
                  </a:extLst>
                </a:hlinkClick>
              </a:rPr>
              <a:t>https://bie.mypearsonsupport.com</a:t>
            </a:r>
            <a:r>
              <a:rPr lang="en-US" sz="2400"/>
              <a:t>.</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160</a:t>
            </a:fld>
            <a:endParaRPr kern="0"/>
          </a:p>
        </p:txBody>
      </p:sp>
      <p:pic>
        <p:nvPicPr>
          <p:cNvPr id="4" name="Picture 3">
            <a:extLst>
              <a:ext uri="{FF2B5EF4-FFF2-40B4-BE49-F238E27FC236}">
                <a16:creationId xmlns:a16="http://schemas.microsoft.com/office/drawing/2014/main" id="{587866BB-DC3E-4D45-8325-2F989410A1B7}"/>
              </a:ext>
            </a:extLst>
          </p:cNvPr>
          <p:cNvPicPr>
            <a:picLocks noChangeAspect="1"/>
          </p:cNvPicPr>
          <p:nvPr/>
        </p:nvPicPr>
        <p:blipFill>
          <a:blip r:embed="rId4"/>
          <a:srcRect/>
          <a:stretch/>
        </p:blipFill>
        <p:spPr>
          <a:xfrm>
            <a:off x="1765675" y="2900120"/>
            <a:ext cx="5632388" cy="3692223"/>
          </a:xfrm>
          <a:prstGeom prst="rect">
            <a:avLst/>
          </a:prstGeom>
          <a:ln>
            <a:solidFill>
              <a:schemeClr val="bg2"/>
            </a:solidFill>
          </a:ln>
          <a:effectLst>
            <a:outerShdw blurRad="50800" dist="38100" dir="2700000" algn="tl" rotWithShape="0">
              <a:prstClr val="black">
                <a:alpha val="40000"/>
              </a:prstClr>
            </a:outerShdw>
          </a:effectLst>
        </p:spPr>
      </p:pic>
      <p:sp>
        <p:nvSpPr>
          <p:cNvPr id="14" name="Rectangle: Rounded Corners 13">
            <a:extLst>
              <a:ext uri="{FF2B5EF4-FFF2-40B4-BE49-F238E27FC236}">
                <a16:creationId xmlns:a16="http://schemas.microsoft.com/office/drawing/2014/main" id="{AE33DEC5-E2EB-455D-8117-4EE0EE862D12}"/>
              </a:ext>
            </a:extLst>
          </p:cNvPr>
          <p:cNvSpPr/>
          <p:nvPr/>
        </p:nvSpPr>
        <p:spPr>
          <a:xfrm>
            <a:off x="7761456" y="3282890"/>
            <a:ext cx="2510377" cy="2926682"/>
          </a:xfrm>
          <a:prstGeom prst="roundRect">
            <a:avLst/>
          </a:prstGeom>
          <a:solidFill>
            <a:schemeClr val="bg2">
              <a:alpha val="80000"/>
            </a:schemeClr>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algn="ctr"/>
            <a:r>
              <a:rPr lang="en-US" b="1" u="sng">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BIE Support Site</a:t>
            </a:r>
            <a:endParaRPr lang="en-US" b="1">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marL="380990" indent="-380990">
              <a:buFont typeface="Wingdings" panose="05000000000000000000" pitchFamily="2" charset="2"/>
              <a:buChar char="§"/>
            </a:pPr>
            <a:endParaRPr lang="en-US">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marL="380990" indent="-380990">
              <a:buFont typeface="Wingdings" panose="05000000000000000000" pitchFamily="2" charset="2"/>
              <a:buChar char="§"/>
            </a:pPr>
            <a:r>
              <a:rPr lang="en-US">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Technology requirements</a:t>
            </a:r>
          </a:p>
          <a:p>
            <a:pPr marL="380990" indent="-380990">
              <a:buFont typeface="Wingdings" panose="05000000000000000000" pitchFamily="2" charset="2"/>
              <a:buChar char="§"/>
            </a:pPr>
            <a:r>
              <a:rPr lang="en-US">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Training manuals</a:t>
            </a:r>
          </a:p>
          <a:p>
            <a:pPr marL="380990" indent="-380990">
              <a:buFont typeface="Wingdings" panose="05000000000000000000" pitchFamily="2" charset="2"/>
              <a:buChar char="§"/>
            </a:pPr>
            <a:r>
              <a:rPr lang="en-US">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Testing documentation</a:t>
            </a:r>
          </a:p>
          <a:p>
            <a:pPr marL="380990" indent="-380990">
              <a:buFont typeface="Wingdings" panose="05000000000000000000" pitchFamily="2" charset="2"/>
              <a:buChar char="§"/>
            </a:pPr>
            <a:r>
              <a:rPr lang="en-US">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Practice tests</a:t>
            </a:r>
          </a:p>
        </p:txBody>
      </p:sp>
    </p:spTree>
    <p:extLst>
      <p:ext uri="{BB962C8B-B14F-4D97-AF65-F5344CB8AC3E}">
        <p14:creationId xmlns:p14="http://schemas.microsoft.com/office/powerpoint/2010/main" val="307576723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a:solidFill>
                  <a:schemeClr val="tx2"/>
                </a:solidFill>
                <a:latin typeface="+mj-lt"/>
              </a:rPr>
            </a:br>
            <a:r>
              <a:rPr lang="en-US" sz="4000" b="1">
                <a:ea typeface="Open Sans Light" panose="020B0306030504020204" pitchFamily="34" charset="0"/>
                <a:cs typeface="Open Sans Light" panose="020B0306030504020204" pitchFamily="34" charset="0"/>
              </a:rPr>
              <a:t>Support Site Resources </a:t>
            </a:r>
            <a:br>
              <a:rPr lang="en-US">
                <a:solidFill>
                  <a:schemeClr val="tx2"/>
                </a:solidFill>
                <a:latin typeface="+mj-lt"/>
              </a:rPr>
            </a:br>
            <a:endParaRPr>
              <a:solidFill>
                <a:schemeClr val="tx2"/>
              </a:solidFill>
              <a:latin typeface="+mj-lt"/>
            </a:endParaRPr>
          </a:p>
        </p:txBody>
      </p:sp>
      <p:sp>
        <p:nvSpPr>
          <p:cNvPr id="4" name="Content Placeholder 3">
            <a:extLst>
              <a:ext uri="{FF2B5EF4-FFF2-40B4-BE49-F238E27FC236}">
                <a16:creationId xmlns:a16="http://schemas.microsoft.com/office/drawing/2014/main" id="{4A2FDAAC-1257-447D-B011-51935169DB53}"/>
              </a:ext>
            </a:extLst>
          </p:cNvPr>
          <p:cNvSpPr>
            <a:spLocks noGrp="1"/>
          </p:cNvSpPr>
          <p:nvPr>
            <p:ph sz="quarter" idx="16"/>
          </p:nvPr>
        </p:nvSpPr>
        <p:spPr/>
        <p:txBody>
          <a:bodyPr/>
          <a:lstStyle/>
          <a:p>
            <a:r>
              <a:rPr lang="en-US" sz="2400"/>
              <a:t>All Test Administration Manuals, Test Coordinator Manual, test scripts, and other tools and forms available on the Summative Resources tab. </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161</a:t>
            </a:fld>
            <a:endParaRPr kern="0"/>
          </a:p>
        </p:txBody>
      </p:sp>
      <p:pic>
        <p:nvPicPr>
          <p:cNvPr id="2" name="Picture 1">
            <a:extLst>
              <a:ext uri="{FF2B5EF4-FFF2-40B4-BE49-F238E27FC236}">
                <a16:creationId xmlns:a16="http://schemas.microsoft.com/office/drawing/2014/main" id="{DF843ECE-EAC9-4F64-8EC8-575E85AC4342}"/>
              </a:ext>
            </a:extLst>
          </p:cNvPr>
          <p:cNvPicPr>
            <a:picLocks noChangeAspect="1"/>
          </p:cNvPicPr>
          <p:nvPr/>
        </p:nvPicPr>
        <p:blipFill>
          <a:blip r:embed="rId3"/>
          <a:srcRect/>
          <a:stretch/>
        </p:blipFill>
        <p:spPr>
          <a:xfrm>
            <a:off x="3276595" y="2752754"/>
            <a:ext cx="5638810" cy="3819496"/>
          </a:xfrm>
          <a:prstGeom prst="rect">
            <a:avLst/>
          </a:prstGeom>
          <a:ln>
            <a:solidFill>
              <a:schemeClr val="bg2"/>
            </a:solidFill>
          </a:ln>
          <a:effectLst>
            <a:outerShdw blurRad="50800" dist="38100" dir="2700000" algn="tl" rotWithShape="0">
              <a:prstClr val="black">
                <a:alpha val="40000"/>
              </a:prstClr>
            </a:outerShdw>
          </a:effectLst>
        </p:spPr>
      </p:pic>
      <p:sp>
        <p:nvSpPr>
          <p:cNvPr id="8" name="Oval 7">
            <a:extLst>
              <a:ext uri="{FF2B5EF4-FFF2-40B4-BE49-F238E27FC236}">
                <a16:creationId xmlns:a16="http://schemas.microsoft.com/office/drawing/2014/main" id="{5E65A94E-2C9B-40A8-898C-E2E5686D668D}"/>
              </a:ext>
            </a:extLst>
          </p:cNvPr>
          <p:cNvSpPr/>
          <p:nvPr/>
        </p:nvSpPr>
        <p:spPr>
          <a:xfrm>
            <a:off x="5102578" y="3417711"/>
            <a:ext cx="982134" cy="29165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552771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a:solidFill>
                  <a:schemeClr val="tx2"/>
                </a:solidFill>
                <a:latin typeface="+mj-lt"/>
              </a:rPr>
            </a:br>
            <a:r>
              <a:rPr lang="en-US" sz="4000" b="1">
                <a:ea typeface="Open Sans Light" panose="020B0306030504020204" pitchFamily="34" charset="0"/>
                <a:cs typeface="Open Sans Light" panose="020B0306030504020204" pitchFamily="34" charset="0"/>
              </a:rPr>
              <a:t>Support Site Resources</a:t>
            </a:r>
            <a:br>
              <a:rPr lang="en-US">
                <a:solidFill>
                  <a:schemeClr val="tx2"/>
                </a:solidFill>
                <a:latin typeface="+mj-lt"/>
              </a:rPr>
            </a:br>
            <a:endParaRPr>
              <a:solidFill>
                <a:schemeClr val="tx2"/>
              </a:solidFill>
              <a:latin typeface="+mj-lt"/>
            </a:endParaRPr>
          </a:p>
        </p:txBody>
      </p:sp>
      <p:sp>
        <p:nvSpPr>
          <p:cNvPr id="2" name="Content Placeholder 1">
            <a:extLst>
              <a:ext uri="{FF2B5EF4-FFF2-40B4-BE49-F238E27FC236}">
                <a16:creationId xmlns:a16="http://schemas.microsoft.com/office/drawing/2014/main" id="{8C610244-8F38-4BD9-A8FD-0F2D908E03A6}"/>
              </a:ext>
            </a:extLst>
          </p:cNvPr>
          <p:cNvSpPr>
            <a:spLocks noGrp="1"/>
          </p:cNvSpPr>
          <p:nvPr>
            <p:ph sz="quarter" idx="16"/>
          </p:nvPr>
        </p:nvSpPr>
        <p:spPr/>
        <p:txBody>
          <a:bodyPr/>
          <a:lstStyle/>
          <a:p>
            <a:r>
              <a:rPr lang="en-US" sz="2400" dirty="0"/>
              <a:t>Practice tests and additional resources can be found under the Practice Tests tab. </a:t>
            </a:r>
          </a:p>
          <a:p>
            <a:endParaRPr lang="en-US" dirty="0"/>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162</a:t>
            </a:fld>
            <a:endParaRPr kern="0"/>
          </a:p>
        </p:txBody>
      </p:sp>
      <p:pic>
        <p:nvPicPr>
          <p:cNvPr id="4" name="Picture 3">
            <a:extLst>
              <a:ext uri="{FF2B5EF4-FFF2-40B4-BE49-F238E27FC236}">
                <a16:creationId xmlns:a16="http://schemas.microsoft.com/office/drawing/2014/main" id="{F093CB88-C37F-4A19-A778-54A1B411012F}"/>
              </a:ext>
            </a:extLst>
          </p:cNvPr>
          <p:cNvPicPr>
            <a:picLocks noChangeAspect="1"/>
          </p:cNvPicPr>
          <p:nvPr/>
        </p:nvPicPr>
        <p:blipFill>
          <a:blip r:embed="rId3"/>
          <a:srcRect/>
          <a:stretch/>
        </p:blipFill>
        <p:spPr>
          <a:xfrm>
            <a:off x="3305744" y="2613343"/>
            <a:ext cx="5580511" cy="3874770"/>
          </a:xfrm>
          <a:prstGeom prst="rect">
            <a:avLst/>
          </a:prstGeom>
          <a:ln>
            <a:solidFill>
              <a:schemeClr val="bg2"/>
            </a:solidFill>
          </a:ln>
          <a:effectLst>
            <a:outerShdw blurRad="50800" dist="38100" dir="2700000" algn="tl" rotWithShape="0">
              <a:prstClr val="black">
                <a:alpha val="40000"/>
              </a:prstClr>
            </a:outerShdw>
          </a:effectLst>
        </p:spPr>
      </p:pic>
      <p:sp>
        <p:nvSpPr>
          <p:cNvPr id="9" name="Oval 8">
            <a:extLst>
              <a:ext uri="{FF2B5EF4-FFF2-40B4-BE49-F238E27FC236}">
                <a16:creationId xmlns:a16="http://schemas.microsoft.com/office/drawing/2014/main" id="{DEB63BF6-3C10-4843-AF40-C199F30875FF}"/>
              </a:ext>
            </a:extLst>
          </p:cNvPr>
          <p:cNvSpPr/>
          <p:nvPr/>
        </p:nvSpPr>
        <p:spPr>
          <a:xfrm>
            <a:off x="7216037" y="3282080"/>
            <a:ext cx="888256" cy="29383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537567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dirty="0">
                <a:solidFill>
                  <a:schemeClr val="tx2"/>
                </a:solidFill>
                <a:latin typeface="+mj-lt"/>
              </a:rPr>
            </a:br>
            <a:r>
              <a:rPr lang="en-US" sz="4000" b="1" dirty="0">
                <a:ea typeface="Open Sans Light" panose="020B0306030504020204" pitchFamily="34" charset="0"/>
                <a:cs typeface="Open Sans Light" panose="020B0306030504020204" pitchFamily="34" charset="0"/>
              </a:rPr>
              <a:t>Student Readiness Tool (SRT)</a:t>
            </a:r>
            <a:br>
              <a:rPr lang="en-US" dirty="0">
                <a:solidFill>
                  <a:schemeClr val="tx2"/>
                </a:solidFill>
                <a:latin typeface="+mj-lt"/>
              </a:rPr>
            </a:br>
            <a:endParaRPr dirty="0">
              <a:solidFill>
                <a:schemeClr val="tx2"/>
              </a:solidFill>
              <a:latin typeface="+mj-lt"/>
            </a:endParaRPr>
          </a:p>
        </p:txBody>
      </p:sp>
      <p:sp>
        <p:nvSpPr>
          <p:cNvPr id="2" name="Content Placeholder 1">
            <a:extLst>
              <a:ext uri="{FF2B5EF4-FFF2-40B4-BE49-F238E27FC236}">
                <a16:creationId xmlns:a16="http://schemas.microsoft.com/office/drawing/2014/main" id="{8C610244-8F38-4BD9-A8FD-0F2D908E03A6}"/>
              </a:ext>
            </a:extLst>
          </p:cNvPr>
          <p:cNvSpPr>
            <a:spLocks noGrp="1"/>
          </p:cNvSpPr>
          <p:nvPr>
            <p:ph sz="quarter" idx="16"/>
          </p:nvPr>
        </p:nvSpPr>
        <p:spPr/>
        <p:txBody>
          <a:bodyPr/>
          <a:lstStyle/>
          <a:p>
            <a:r>
              <a:rPr lang="en-US" sz="2400" dirty="0"/>
              <a:t>The Student Readiness Tool provides students an opportunity to become familiarized with the tools they’ll use in TestNav, based on their grade level </a:t>
            </a:r>
            <a:r>
              <a:rPr lang="en-US" sz="2400" dirty="0">
                <a:solidFill>
                  <a:schemeClr val="tx2"/>
                </a:solidFill>
                <a:hlinkClick r:id="rId3">
                  <a:extLst>
                    <a:ext uri="{A12FA001-AC4F-418D-AE19-62706E023703}">
                      <ahyp:hlinkClr xmlns:ahyp="http://schemas.microsoft.com/office/drawing/2018/hyperlinkcolor" val="tx"/>
                    </a:ext>
                  </a:extLst>
                </a:hlinkClick>
              </a:rPr>
              <a:t>https://srt.testnav.com/bie/bie-srt.html</a:t>
            </a:r>
            <a:r>
              <a:rPr lang="en-US" sz="2400" dirty="0"/>
              <a:t>.</a:t>
            </a:r>
          </a:p>
          <a:p>
            <a:endParaRPr lang="en-US" dirty="0"/>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163</a:t>
            </a:fld>
            <a:endParaRPr kern="0"/>
          </a:p>
        </p:txBody>
      </p:sp>
      <p:pic>
        <p:nvPicPr>
          <p:cNvPr id="4" name="Picture 3">
            <a:extLst>
              <a:ext uri="{FF2B5EF4-FFF2-40B4-BE49-F238E27FC236}">
                <a16:creationId xmlns:a16="http://schemas.microsoft.com/office/drawing/2014/main" id="{F093CB88-C37F-4A19-A778-54A1B411012F}"/>
              </a:ext>
            </a:extLst>
          </p:cNvPr>
          <p:cNvPicPr>
            <a:picLocks noChangeAspect="1"/>
          </p:cNvPicPr>
          <p:nvPr/>
        </p:nvPicPr>
        <p:blipFill>
          <a:blip r:embed="rId4"/>
          <a:srcRect/>
          <a:stretch/>
        </p:blipFill>
        <p:spPr>
          <a:xfrm>
            <a:off x="1928845" y="3205982"/>
            <a:ext cx="8334310" cy="3222600"/>
          </a:xfrm>
          <a:prstGeom prst="rect">
            <a:avLst/>
          </a:prstGeom>
          <a:ln>
            <a:solidFill>
              <a:schemeClr val="bg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1656079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a:solidFill>
                  <a:schemeClr val="tx2"/>
                </a:solidFill>
                <a:latin typeface="+mj-lt"/>
              </a:rPr>
            </a:br>
            <a:r>
              <a:rPr lang="en-US" sz="4000" b="1">
                <a:ea typeface="Open Sans Light" panose="020B0306030504020204" pitchFamily="34" charset="0"/>
                <a:cs typeface="Open Sans Light" panose="020B0306030504020204" pitchFamily="34" charset="0"/>
              </a:rPr>
              <a:t>Infrastructure Trial </a:t>
            </a:r>
            <a:br>
              <a:rPr lang="en-US">
                <a:solidFill>
                  <a:schemeClr val="tx2"/>
                </a:solidFill>
                <a:latin typeface="+mj-lt"/>
              </a:rPr>
            </a:br>
            <a:endParaRPr>
              <a:solidFill>
                <a:schemeClr val="tx2"/>
              </a:solidFill>
              <a:latin typeface="+mj-lt"/>
            </a:endParaRPr>
          </a:p>
        </p:txBody>
      </p:sp>
      <p:sp>
        <p:nvSpPr>
          <p:cNvPr id="2" name="Content Placeholder 1">
            <a:extLst>
              <a:ext uri="{FF2B5EF4-FFF2-40B4-BE49-F238E27FC236}">
                <a16:creationId xmlns:a16="http://schemas.microsoft.com/office/drawing/2014/main" id="{980780EB-F8A5-4B92-827A-B5C7436A7C5A}"/>
              </a:ext>
            </a:extLst>
          </p:cNvPr>
          <p:cNvSpPr>
            <a:spLocks noGrp="1"/>
          </p:cNvSpPr>
          <p:nvPr>
            <p:ph sz="quarter" idx="16"/>
          </p:nvPr>
        </p:nvSpPr>
        <p:spPr/>
        <p:txBody>
          <a:bodyPr/>
          <a:lstStyle/>
          <a:p>
            <a:pPr marL="285750" indent="-285750">
              <a:buFont typeface="Wingdings" panose="05000000000000000000" pitchFamily="2" charset="2"/>
              <a:buChar char="§"/>
            </a:pPr>
            <a:r>
              <a:rPr lang="en-US" sz="2400" dirty="0"/>
              <a:t>The Infrastructure Trial is dress rehearsal for the operational administration of computer-based tests utilizing the practice tests available in Training Administrations in ADAM. This is strongly recommended by the BIE.</a:t>
            </a:r>
          </a:p>
          <a:p>
            <a:pPr marL="285750" indent="-285750">
              <a:buFont typeface="Wingdings" panose="05000000000000000000" pitchFamily="2" charset="2"/>
              <a:buChar char="§"/>
            </a:pPr>
            <a:r>
              <a:rPr lang="en-US" sz="2400" dirty="0"/>
              <a:t>January 27 - February 21, 2025.</a:t>
            </a:r>
          </a:p>
          <a:p>
            <a:pPr marL="285750" indent="-285750">
              <a:buFont typeface="Wingdings" panose="05000000000000000000" pitchFamily="2" charset="2"/>
              <a:buChar char="§"/>
            </a:pPr>
            <a:r>
              <a:rPr lang="en-US" sz="2400" dirty="0"/>
              <a:t>This trial provides an opportunity for schools to:</a:t>
            </a:r>
          </a:p>
          <a:p>
            <a:pPr marL="742950" lvl="1" indent="-285750">
              <a:buFont typeface="Wingdings" panose="05000000000000000000" pitchFamily="2" charset="2"/>
              <a:buChar char="§"/>
            </a:pPr>
            <a:r>
              <a:rPr lang="en-US" sz="2200" dirty="0"/>
              <a:t>Check network bandwidth.</a:t>
            </a:r>
          </a:p>
          <a:p>
            <a:pPr marL="742950" lvl="1" indent="-285750">
              <a:buFont typeface="Wingdings" panose="05000000000000000000" pitchFamily="2" charset="2"/>
              <a:buChar char="§"/>
            </a:pPr>
            <a:r>
              <a:rPr lang="en-US" sz="2200" dirty="0"/>
              <a:t>Ensure TestNav is downloaded on all student devices.</a:t>
            </a:r>
          </a:p>
          <a:p>
            <a:pPr marL="742950" lvl="1" indent="-285750">
              <a:buFont typeface="Wingdings" panose="05000000000000000000" pitchFamily="2" charset="2"/>
              <a:buChar char="§"/>
            </a:pPr>
            <a:r>
              <a:rPr lang="en-US" sz="2200" dirty="0"/>
              <a:t>Ensure participating staff know what to do during computer-based testing, including creating proctor groups and adding students.</a:t>
            </a:r>
          </a:p>
          <a:p>
            <a:pPr marL="742950" lvl="1" indent="-285750">
              <a:buFont typeface="Wingdings" panose="05000000000000000000" pitchFamily="2" charset="2"/>
              <a:buChar char="§"/>
            </a:pPr>
            <a:r>
              <a:rPr lang="en-US" sz="2200" dirty="0"/>
              <a:t>Allow students to familiarize themselves with </a:t>
            </a:r>
            <a:r>
              <a:rPr lang="en-US" sz="2200"/>
              <a:t>the TestNav </a:t>
            </a:r>
            <a:r>
              <a:rPr lang="en-US" sz="2200" dirty="0"/>
              <a:t>tools and format.</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164</a:t>
            </a:fld>
            <a:endParaRPr kern="0"/>
          </a:p>
        </p:txBody>
      </p:sp>
    </p:spTree>
    <p:extLst>
      <p:ext uri="{BB962C8B-B14F-4D97-AF65-F5344CB8AC3E}">
        <p14:creationId xmlns:p14="http://schemas.microsoft.com/office/powerpoint/2010/main" val="47162160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a:solidFill>
                  <a:schemeClr val="tx2"/>
                </a:solidFill>
                <a:latin typeface="+mj-lt"/>
              </a:rPr>
            </a:br>
            <a:r>
              <a:rPr lang="en-US" sz="4000" b="1">
                <a:ea typeface="Open Sans Light" panose="020B0306030504020204" pitchFamily="34" charset="0"/>
                <a:cs typeface="Open Sans Light" panose="020B0306030504020204" pitchFamily="34" charset="0"/>
              </a:rPr>
              <a:t>Infrastructure Trial </a:t>
            </a:r>
            <a:br>
              <a:rPr lang="en-US">
                <a:solidFill>
                  <a:schemeClr val="tx2"/>
                </a:solidFill>
                <a:latin typeface="+mj-lt"/>
              </a:rPr>
            </a:br>
            <a:endParaRPr>
              <a:solidFill>
                <a:schemeClr val="tx2"/>
              </a:solidFill>
              <a:latin typeface="+mj-lt"/>
            </a:endParaRPr>
          </a:p>
        </p:txBody>
      </p:sp>
      <p:sp>
        <p:nvSpPr>
          <p:cNvPr id="4" name="Content Placeholder 3">
            <a:extLst>
              <a:ext uri="{FF2B5EF4-FFF2-40B4-BE49-F238E27FC236}">
                <a16:creationId xmlns:a16="http://schemas.microsoft.com/office/drawing/2014/main" id="{3A00983D-68D5-4C13-B307-B7FDF96DEBF6}"/>
              </a:ext>
            </a:extLst>
          </p:cNvPr>
          <p:cNvSpPr>
            <a:spLocks noGrp="1"/>
          </p:cNvSpPr>
          <p:nvPr>
            <p:ph sz="quarter" idx="16"/>
          </p:nvPr>
        </p:nvSpPr>
        <p:spPr/>
        <p:txBody>
          <a:bodyPr/>
          <a:lstStyle/>
          <a:p>
            <a:r>
              <a:rPr lang="en-US" sz="2600"/>
              <a:t>Find more information and the Infrastructure Trial Guide on the BIE support page.</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165</a:t>
            </a:fld>
            <a:endParaRPr kern="0"/>
          </a:p>
        </p:txBody>
      </p:sp>
      <p:pic>
        <p:nvPicPr>
          <p:cNvPr id="2" name="Picture 1">
            <a:extLst>
              <a:ext uri="{FF2B5EF4-FFF2-40B4-BE49-F238E27FC236}">
                <a16:creationId xmlns:a16="http://schemas.microsoft.com/office/drawing/2014/main" id="{71E6A60A-664A-451A-9DDE-A26688924C25}"/>
              </a:ext>
            </a:extLst>
          </p:cNvPr>
          <p:cNvPicPr>
            <a:picLocks noChangeAspect="1"/>
          </p:cNvPicPr>
          <p:nvPr/>
        </p:nvPicPr>
        <p:blipFill>
          <a:blip r:embed="rId3"/>
          <a:srcRect/>
          <a:stretch/>
        </p:blipFill>
        <p:spPr>
          <a:xfrm>
            <a:off x="3012597" y="2905352"/>
            <a:ext cx="6309134" cy="3576592"/>
          </a:xfrm>
          <a:prstGeom prst="rect">
            <a:avLst/>
          </a:prstGeom>
          <a:ln>
            <a:solidFill>
              <a:schemeClr val="bg2"/>
            </a:solidFill>
          </a:ln>
          <a:effectLst>
            <a:outerShdw blurRad="50800" dist="38100" dir="2700000" algn="tl" rotWithShape="0">
              <a:prstClr val="black">
                <a:alpha val="40000"/>
              </a:prstClr>
            </a:outerShdw>
          </a:effectLst>
        </p:spPr>
      </p:pic>
      <p:sp>
        <p:nvSpPr>
          <p:cNvPr id="8" name="Oval 7">
            <a:extLst>
              <a:ext uri="{FF2B5EF4-FFF2-40B4-BE49-F238E27FC236}">
                <a16:creationId xmlns:a16="http://schemas.microsoft.com/office/drawing/2014/main" id="{F7C4A419-97BA-45FF-9060-4EB68B344FB0}"/>
              </a:ext>
            </a:extLst>
          </p:cNvPr>
          <p:cNvSpPr/>
          <p:nvPr/>
        </p:nvSpPr>
        <p:spPr>
          <a:xfrm>
            <a:off x="5428091" y="5897768"/>
            <a:ext cx="1403552" cy="35387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89961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964" name="Google Shape;964;p153"/>
          <p:cNvSpPr txBox="1">
            <a:spLocks noGrp="1"/>
          </p:cNvSpPr>
          <p:nvPr>
            <p:ph type="title"/>
          </p:nvPr>
        </p:nvSpPr>
        <p:spPr>
          <a:xfrm>
            <a:off x="1035170" y="1701800"/>
            <a:ext cx="6845514" cy="2887662"/>
          </a:xfrm>
          <a:prstGeom prst="rect">
            <a:avLst/>
          </a:prstGeom>
          <a:noFill/>
          <a:ln>
            <a:noFill/>
          </a:ln>
        </p:spPr>
        <p:txBody>
          <a:bodyPr spcFirstLastPara="1" wrap="square" lIns="76200" tIns="76200" rIns="76200" bIns="76200" anchor="ctr" anchorCtr="0">
            <a:noAutofit/>
          </a:bodyPr>
          <a:lstStyle/>
          <a:p>
            <a:pPr algn="ctr"/>
            <a:r>
              <a:rPr lang="en-US" sz="6000" b="1">
                <a:ea typeface="Open Sans Light" panose="020B0306030504020204" pitchFamily="34" charset="0"/>
                <a:cs typeface="Open Sans Light" panose="020B0306030504020204" pitchFamily="34" charset="0"/>
              </a:rPr>
              <a:t>Next Steps &amp; Looking Ahead</a:t>
            </a:r>
            <a:endParaRPr sz="6000" b="1">
              <a:ea typeface="Open Sans Light" panose="020B0306030504020204" pitchFamily="34" charset="0"/>
              <a:cs typeface="Open Sans Light" panose="020B0306030504020204" pitchFamily="34" charset="0"/>
            </a:endParaRPr>
          </a:p>
        </p:txBody>
      </p:sp>
      <p:sp>
        <p:nvSpPr>
          <p:cNvPr id="4" name="Google Shape;1176;p179">
            <a:extLst>
              <a:ext uri="{FF2B5EF4-FFF2-40B4-BE49-F238E27FC236}">
                <a16:creationId xmlns:a16="http://schemas.microsoft.com/office/drawing/2014/main" id="{6CCB740A-9B6D-47B8-B580-B016199ABD63}"/>
              </a:ext>
            </a:extLst>
          </p:cNvPr>
          <p:cNvSpPr txBox="1">
            <a:spLocks/>
          </p:cNvSpPr>
          <p:nvPr/>
        </p:nvSpPr>
        <p:spPr>
          <a:xfrm>
            <a:off x="9209088" y="6488113"/>
            <a:ext cx="2743200" cy="365125"/>
          </a:xfrm>
          <a:prstGeom prst="rect">
            <a:avLst/>
          </a:prstGeom>
          <a:noFill/>
          <a:ln>
            <a:noFill/>
          </a:ln>
        </p:spPr>
        <p:txBody>
          <a:bodyPr spcFirstLastPara="1" vert="horz" wrap="square" lIns="57133" tIns="28567" rIns="57133" bIns="28567" rtlCol="0" anchor="t"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defTabSz="1219170">
              <a:defRPr/>
            </a:pPr>
            <a:fld id="{00000000-1234-1234-1234-123412341234}" type="slidenum">
              <a:rPr lang="en" sz="1000" kern="0" smtClean="0">
                <a:latin typeface="Open Sans Light" panose="020B0306030504020204" pitchFamily="34" charset="0"/>
                <a:ea typeface="Open Sans Light" panose="020B0306030504020204" pitchFamily="34" charset="0"/>
                <a:cs typeface="Open Sans Light" panose="020B0306030504020204" pitchFamily="34" charset="0"/>
              </a:rPr>
              <a:pPr algn="r" defTabSz="1219170">
                <a:defRPr/>
              </a:pPr>
              <a:t>166</a:t>
            </a:fld>
            <a:endParaRPr lang="en" sz="1000" kern="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382198765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r>
              <a:rPr lang="en-US" sz="4000" b="1">
                <a:ea typeface="Open Sans Light" panose="020B0306030504020204" pitchFamily="34" charset="0"/>
                <a:cs typeface="Open Sans Light" panose="020B0306030504020204" pitchFamily="34" charset="0"/>
              </a:rPr>
              <a:t>Next Steps</a:t>
            </a:r>
            <a:endParaRPr sz="4000" b="1">
              <a:ea typeface="Open Sans Light" panose="020B0306030504020204" pitchFamily="34" charset="0"/>
              <a:cs typeface="Open Sans Light" panose="020B0306030504020204" pitchFamily="34" charset="0"/>
            </a:endParaRPr>
          </a:p>
        </p:txBody>
      </p:sp>
      <p:sp>
        <p:nvSpPr>
          <p:cNvPr id="3" name="Content Placeholder 2">
            <a:extLst>
              <a:ext uri="{FF2B5EF4-FFF2-40B4-BE49-F238E27FC236}">
                <a16:creationId xmlns:a16="http://schemas.microsoft.com/office/drawing/2014/main" id="{536982DB-C7AE-43A6-BBB3-6E4B3CB33534}"/>
              </a:ext>
            </a:extLst>
          </p:cNvPr>
          <p:cNvSpPr>
            <a:spLocks noGrp="1"/>
          </p:cNvSpPr>
          <p:nvPr>
            <p:ph sz="quarter" idx="16"/>
          </p:nvPr>
        </p:nvSpPr>
        <p:spPr/>
        <p:txBody>
          <a:bodyPr/>
          <a:lstStyle/>
          <a:p>
            <a:pPr marL="342900" indent="-342900">
              <a:buClr>
                <a:schemeClr val="tx2"/>
              </a:buClr>
              <a:buFont typeface="Wingdings" panose="05000000000000000000" pitchFamily="2" charset="2"/>
              <a:buChar char="ü"/>
            </a:pPr>
            <a:r>
              <a:rPr lang="en-US" sz="2600" dirty="0"/>
              <a:t>Train all staff involved with Summative testing using today’s presentation and related resources.</a:t>
            </a:r>
          </a:p>
          <a:p>
            <a:pPr marL="342900" indent="-342900">
              <a:buClr>
                <a:schemeClr val="tx2"/>
              </a:buClr>
              <a:buFont typeface="Wingdings" panose="05000000000000000000" pitchFamily="2" charset="2"/>
              <a:buChar char="ü"/>
            </a:pPr>
            <a:r>
              <a:rPr lang="en-US" sz="2600" dirty="0"/>
              <a:t>Read the Test Coordinator Manual, Test Administration Manual, and Accessibility Features and Accommodations Manual (each manual has checklists for testing).</a:t>
            </a:r>
          </a:p>
          <a:p>
            <a:pPr marL="342900" indent="-342900">
              <a:buClr>
                <a:schemeClr val="tx2"/>
              </a:buClr>
              <a:buFont typeface="Wingdings" panose="05000000000000000000" pitchFamily="2" charset="2"/>
              <a:buChar char="ü"/>
            </a:pPr>
            <a:r>
              <a:rPr lang="en-US" sz="2600" dirty="0"/>
              <a:t>Verify and update student accommodations in ADAM by </a:t>
            </a:r>
            <a:r>
              <a:rPr lang="en-US" sz="2600" b="1" u="sng" dirty="0">
                <a:solidFill>
                  <a:srgbClr val="FF0000"/>
                </a:solidFill>
              </a:rPr>
              <a:t>January 31, 2025</a:t>
            </a:r>
            <a:r>
              <a:rPr lang="en-US" sz="2600" dirty="0"/>
              <a:t>. </a:t>
            </a:r>
          </a:p>
          <a:p>
            <a:pPr marL="342900" indent="-342900">
              <a:buClr>
                <a:schemeClr val="tx2"/>
              </a:buClr>
              <a:buFont typeface="Wingdings" panose="05000000000000000000" pitchFamily="2" charset="2"/>
              <a:buChar char="ü"/>
            </a:pPr>
            <a:r>
              <a:rPr lang="en-US" sz="2600" dirty="0"/>
              <a:t>Prepare student testing devices.</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167</a:t>
            </a:fld>
            <a:endParaRPr kern="0"/>
          </a:p>
        </p:txBody>
      </p:sp>
    </p:spTree>
    <p:extLst>
      <p:ext uri="{BB962C8B-B14F-4D97-AF65-F5344CB8AC3E}">
        <p14:creationId xmlns:p14="http://schemas.microsoft.com/office/powerpoint/2010/main" val="168383075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r>
              <a:rPr lang="en-US" sz="4000" b="1">
                <a:ea typeface="Open Sans Light" panose="020B0306030504020204" pitchFamily="34" charset="0"/>
                <a:cs typeface="Open Sans Light" panose="020B0306030504020204" pitchFamily="34" charset="0"/>
              </a:rPr>
              <a:t>Forms for Administration</a:t>
            </a:r>
            <a:endParaRPr sz="4000" b="1">
              <a:ea typeface="Open Sans Light" panose="020B0306030504020204" pitchFamily="34" charset="0"/>
              <a:cs typeface="Open Sans Light" panose="020B0306030504020204" pitchFamily="34" charset="0"/>
            </a:endParaRPr>
          </a:p>
        </p:txBody>
      </p:sp>
      <p:sp>
        <p:nvSpPr>
          <p:cNvPr id="4" name="Content Placeholder 3">
            <a:extLst>
              <a:ext uri="{FF2B5EF4-FFF2-40B4-BE49-F238E27FC236}">
                <a16:creationId xmlns:a16="http://schemas.microsoft.com/office/drawing/2014/main" id="{D698169C-BA04-48ED-A594-C41DD1BADDBF}"/>
              </a:ext>
            </a:extLst>
          </p:cNvPr>
          <p:cNvSpPr>
            <a:spLocks noGrp="1"/>
          </p:cNvSpPr>
          <p:nvPr>
            <p:ph sz="quarter" idx="16"/>
          </p:nvPr>
        </p:nvSpPr>
        <p:spPr/>
        <p:txBody>
          <a:bodyPr/>
          <a:lstStyle/>
          <a:p>
            <a:r>
              <a:rPr lang="en-US" sz="2400" b="1" dirty="0"/>
              <a:t>Prior to testing</a:t>
            </a:r>
          </a:p>
          <a:p>
            <a:pPr marL="342900" indent="-342900">
              <a:buFont typeface="Wingdings" panose="05000000000000000000" pitchFamily="2" charset="2"/>
              <a:buChar char="§"/>
            </a:pPr>
            <a:r>
              <a:rPr lang="en-US" sz="2200" dirty="0"/>
              <a:t>Security Agreement</a:t>
            </a:r>
          </a:p>
          <a:p>
            <a:r>
              <a:rPr lang="en-US" sz="2400" b="1" dirty="0"/>
              <a:t>During Testing</a:t>
            </a:r>
          </a:p>
          <a:p>
            <a:pPr marL="342900" indent="-342900">
              <a:buFont typeface="Wingdings" panose="05000000000000000000" pitchFamily="2" charset="2"/>
              <a:buChar char="§"/>
            </a:pPr>
            <a:r>
              <a:rPr lang="en-US" sz="2200" dirty="0"/>
              <a:t>Irregularity Report </a:t>
            </a:r>
          </a:p>
          <a:p>
            <a:pPr marL="342900" indent="-342900">
              <a:buFont typeface="Wingdings" panose="05000000000000000000" pitchFamily="2" charset="2"/>
              <a:buChar char="§"/>
            </a:pPr>
            <a:r>
              <a:rPr lang="en-US" sz="2200" dirty="0"/>
              <a:t>Contaminated, Damaged, or Missing Materials</a:t>
            </a:r>
          </a:p>
          <a:p>
            <a:pPr marL="342900" indent="-342900">
              <a:buFont typeface="Wingdings" panose="05000000000000000000" pitchFamily="2" charset="2"/>
              <a:buChar char="§"/>
            </a:pPr>
            <a:r>
              <a:rPr lang="en-US" sz="2200" dirty="0"/>
              <a:t>School Chain of Custody (maintained locally)</a:t>
            </a:r>
          </a:p>
          <a:p>
            <a:r>
              <a:rPr lang="en-US" sz="2400" b="1" dirty="0"/>
              <a:t>After Testing</a:t>
            </a:r>
          </a:p>
          <a:p>
            <a:pPr marL="342900" indent="-342900">
              <a:buFont typeface="Wingdings" panose="05000000000000000000" pitchFamily="2" charset="2"/>
              <a:buChar char="§"/>
            </a:pPr>
            <a:r>
              <a:rPr lang="en-US" sz="2200" dirty="0"/>
              <a:t>Post Test Certification Form</a:t>
            </a:r>
          </a:p>
          <a:p>
            <a:r>
              <a:rPr lang="en-US" sz="2400" dirty="0"/>
              <a:t>All forms can be found at </a:t>
            </a:r>
            <a:r>
              <a:rPr lang="en-US" sz="2400" dirty="0">
                <a:solidFill>
                  <a:schemeClr val="tx2"/>
                </a:solidFill>
                <a:hlinkClick r:id="rId3">
                  <a:extLst>
                    <a:ext uri="{A12FA001-AC4F-418D-AE19-62706E023703}">
                      <ahyp:hlinkClr xmlns:ahyp="http://schemas.microsoft.com/office/drawing/2018/hyperlinkcolor" val="tx"/>
                    </a:ext>
                  </a:extLst>
                </a:hlinkClick>
              </a:rPr>
              <a:t>https://bie.mypearsonsupport.com/training-resources/</a:t>
            </a:r>
            <a:r>
              <a:rPr lang="en-US" sz="2400" dirty="0"/>
              <a:t>.</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168</a:t>
            </a:fld>
            <a:endParaRPr kern="0"/>
          </a:p>
        </p:txBody>
      </p:sp>
    </p:spTree>
    <p:extLst>
      <p:ext uri="{BB962C8B-B14F-4D97-AF65-F5344CB8AC3E}">
        <p14:creationId xmlns:p14="http://schemas.microsoft.com/office/powerpoint/2010/main" val="320785056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r>
              <a:rPr lang="en-US" sz="4000" b="1">
                <a:ea typeface="Open Sans Light" panose="020B0306030504020204" pitchFamily="34" charset="0"/>
                <a:cs typeface="Open Sans Light" panose="020B0306030504020204" pitchFamily="34" charset="0"/>
              </a:rPr>
              <a:t>Item Development for Summative Assessments</a:t>
            </a:r>
            <a:endParaRPr sz="4000" b="1">
              <a:ea typeface="Open Sans Light" panose="020B0306030504020204" pitchFamily="34" charset="0"/>
              <a:cs typeface="Open Sans Light" panose="020B0306030504020204" pitchFamily="34" charset="0"/>
            </a:endParaRPr>
          </a:p>
        </p:txBody>
      </p:sp>
      <p:sp>
        <p:nvSpPr>
          <p:cNvPr id="4" name="Content Placeholder 3">
            <a:extLst>
              <a:ext uri="{FF2B5EF4-FFF2-40B4-BE49-F238E27FC236}">
                <a16:creationId xmlns:a16="http://schemas.microsoft.com/office/drawing/2014/main" id="{D698169C-BA04-48ED-A594-C41DD1BADDBF}"/>
              </a:ext>
            </a:extLst>
          </p:cNvPr>
          <p:cNvSpPr>
            <a:spLocks noGrp="1"/>
          </p:cNvSpPr>
          <p:nvPr>
            <p:ph sz="quarter" idx="16"/>
          </p:nvPr>
        </p:nvSpPr>
        <p:spPr/>
        <p:txBody>
          <a:bodyPr/>
          <a:lstStyle/>
          <a:p>
            <a:pPr marL="342900" indent="-342900">
              <a:buFont typeface="Wingdings" panose="05000000000000000000" pitchFamily="2" charset="2"/>
              <a:buChar char="§"/>
            </a:pPr>
            <a:r>
              <a:rPr lang="en-US" sz="2400" dirty="0"/>
              <a:t>The BIE and Pearson are current working on the development of new ELA and Math items for Summative assessments.</a:t>
            </a:r>
          </a:p>
          <a:p>
            <a:pPr marL="342900" indent="-342900">
              <a:buFont typeface="Wingdings" panose="05000000000000000000" pitchFamily="2" charset="2"/>
              <a:buChar char="§"/>
            </a:pPr>
            <a:r>
              <a:rPr lang="en-US" sz="2400" dirty="0"/>
              <a:t>Spring 2025 tests will have BIE culturally relevant test items.</a:t>
            </a:r>
          </a:p>
          <a:p>
            <a:pPr marL="800100" lvl="1" indent="-342900">
              <a:buFont typeface="Wingdings" panose="05000000000000000000" pitchFamily="2" charset="2"/>
              <a:buChar char="§"/>
            </a:pPr>
            <a:r>
              <a:rPr lang="en-US" sz="2200" dirty="0"/>
              <a:t>These items are designed to be culturally relevant and sensitive to the Native American student population.</a:t>
            </a:r>
          </a:p>
          <a:p>
            <a:pPr marL="342900" indent="-342900">
              <a:buFont typeface="Wingdings" panose="05000000000000000000" pitchFamily="2" charset="2"/>
              <a:buChar char="§"/>
            </a:pPr>
            <a:r>
              <a:rPr lang="en-US" sz="2400" dirty="0"/>
              <a:t>There are several opportunities for BIE educators to participate in this development process. </a:t>
            </a:r>
            <a:r>
              <a:rPr lang="en-US" sz="2400" dirty="0">
                <a:solidFill>
                  <a:schemeClr val="tx2"/>
                </a:solidFill>
                <a:hlinkClick r:id="rId3">
                  <a:extLst>
                    <a:ext uri="{A12FA001-AC4F-418D-AE19-62706E023703}">
                      <ahyp:hlinkClr xmlns:ahyp="http://schemas.microsoft.com/office/drawing/2018/hyperlinkcolor" val="tx"/>
                    </a:ext>
                  </a:extLst>
                </a:hlinkClick>
              </a:rPr>
              <a:t>https://bie.mypearsonsupport.com/</a:t>
            </a:r>
            <a:r>
              <a:rPr lang="en-US" sz="2400" dirty="0">
                <a:solidFill>
                  <a:schemeClr val="tx2"/>
                </a:solidFill>
              </a:rPr>
              <a:t> </a:t>
            </a:r>
            <a:endParaRPr lang="en-US" sz="2000" dirty="0">
              <a:solidFill>
                <a:schemeClr val="tx2"/>
              </a:solidFill>
            </a:endParaRP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169</a:t>
            </a:fld>
            <a:endParaRPr kern="0"/>
          </a:p>
        </p:txBody>
      </p:sp>
    </p:spTree>
    <p:extLst>
      <p:ext uri="{BB962C8B-B14F-4D97-AF65-F5344CB8AC3E}">
        <p14:creationId xmlns:p14="http://schemas.microsoft.com/office/powerpoint/2010/main" val="16255209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pPr lvl="0"/>
            <a:br>
              <a:rPr lang="en-US">
                <a:solidFill>
                  <a:schemeClr val="tx2"/>
                </a:solidFill>
                <a:latin typeface="+mj-lt"/>
              </a:rPr>
            </a:br>
            <a:r>
              <a:rPr lang="en-US" sz="4000" b="1">
                <a:ea typeface="Open Sans Light" panose="020B0306030504020204" pitchFamily="34" charset="0"/>
                <a:cs typeface="Open Sans Light" panose="020B0306030504020204" pitchFamily="34" charset="0"/>
              </a:rPr>
              <a:t>Test Structure &amp; Guidelines – Scheduling Considerations</a:t>
            </a:r>
            <a:br>
              <a:rPr lang="en-US">
                <a:solidFill>
                  <a:schemeClr val="tx2"/>
                </a:solidFill>
                <a:latin typeface="+mj-lt"/>
              </a:rPr>
            </a:br>
            <a:endParaRPr>
              <a:solidFill>
                <a:schemeClr val="tx2"/>
              </a:solidFill>
              <a:latin typeface="+mj-lt"/>
            </a:endParaRPr>
          </a:p>
        </p:txBody>
      </p:sp>
      <p:sp>
        <p:nvSpPr>
          <p:cNvPr id="2" name="Content Placeholder 1">
            <a:extLst>
              <a:ext uri="{FF2B5EF4-FFF2-40B4-BE49-F238E27FC236}">
                <a16:creationId xmlns:a16="http://schemas.microsoft.com/office/drawing/2014/main" id="{447EBD48-BFF6-463C-96D5-E112496CC04F}"/>
              </a:ext>
            </a:extLst>
          </p:cNvPr>
          <p:cNvSpPr>
            <a:spLocks noGrp="1"/>
          </p:cNvSpPr>
          <p:nvPr>
            <p:ph sz="quarter" idx="16"/>
          </p:nvPr>
        </p:nvSpPr>
        <p:spPr/>
        <p:txBody>
          <a:bodyPr/>
          <a:lstStyle/>
          <a:p>
            <a:r>
              <a:rPr lang="en-US" sz="2600" b="1" dirty="0"/>
              <a:t>Computer-based Testing </a:t>
            </a:r>
          </a:p>
          <a:p>
            <a:pPr marL="342900" indent="-342900">
              <a:buFont typeface="Wingdings" panose="05000000000000000000" pitchFamily="2" charset="2"/>
              <a:buChar char="§"/>
            </a:pPr>
            <a:r>
              <a:rPr lang="en-US" sz="2400" dirty="0"/>
              <a:t>For security purposes, each unit (e.g., Unit 1, Unit 2, Unit 3) should be scheduled </a:t>
            </a:r>
            <a:r>
              <a:rPr lang="en-US" sz="2400" u="sng" dirty="0"/>
              <a:t>as ​close together as possible</a:t>
            </a:r>
            <a:r>
              <a:rPr lang="en-US" sz="2400" dirty="0"/>
              <a:t> for all students within the same grade/course – with​ the exception of make-up testing. </a:t>
            </a:r>
          </a:p>
          <a:p>
            <a:pPr marL="342900" indent="-342900">
              <a:buFont typeface="Wingdings" panose="05000000000000000000" pitchFamily="2" charset="2"/>
              <a:buChar char="§"/>
            </a:pPr>
            <a:r>
              <a:rPr lang="en-US" sz="2400" dirty="0"/>
              <a:t>Test units must be administered in consecutive order.</a:t>
            </a:r>
          </a:p>
          <a:p>
            <a:pPr marL="342900" indent="-342900">
              <a:buFont typeface="Wingdings" panose="05000000000000000000" pitchFamily="2" charset="2"/>
              <a:buChar char="§"/>
            </a:pPr>
            <a:r>
              <a:rPr lang="en-US" sz="2400" dirty="0"/>
              <a:t>Schedule the first CBT group on the first day with a little more time than other groups if possible.</a:t>
            </a:r>
          </a:p>
          <a:p>
            <a:endParaRPr lang="en-US" dirty="0"/>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17</a:t>
            </a:fld>
            <a:endParaRPr kern="0"/>
          </a:p>
        </p:txBody>
      </p:sp>
      <p:pic>
        <p:nvPicPr>
          <p:cNvPr id="3074" name="Picture 2">
            <a:extLst>
              <a:ext uri="{FF2B5EF4-FFF2-40B4-BE49-F238E27FC236}">
                <a16:creationId xmlns:a16="http://schemas.microsoft.com/office/drawing/2014/main" id="{46C3F456-5093-41E9-9E77-7CA0EBB864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19843" y="5167312"/>
            <a:ext cx="1632445" cy="1119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6963447"/>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a:solidFill>
                  <a:schemeClr val="tx2"/>
                </a:solidFill>
                <a:latin typeface="+mj-lt"/>
              </a:rPr>
            </a:br>
            <a:r>
              <a:rPr lang="en-US" sz="4000" b="1">
                <a:ea typeface="Open Sans Light" panose="020B0306030504020204" pitchFamily="34" charset="0"/>
                <a:cs typeface="Open Sans Light" panose="020B0306030504020204" pitchFamily="34" charset="0"/>
              </a:rPr>
              <a:t>Reports Training </a:t>
            </a:r>
            <a:br>
              <a:rPr lang="en-US">
                <a:solidFill>
                  <a:schemeClr val="tx2"/>
                </a:solidFill>
                <a:latin typeface="+mj-lt"/>
              </a:rPr>
            </a:br>
            <a:endParaRPr>
              <a:solidFill>
                <a:schemeClr val="tx2"/>
              </a:solidFill>
              <a:latin typeface="+mj-lt"/>
            </a:endParaRP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170</a:t>
            </a:fld>
            <a:endParaRPr kern="0"/>
          </a:p>
        </p:txBody>
      </p:sp>
      <p:pic>
        <p:nvPicPr>
          <p:cNvPr id="5122" name="Picture 2">
            <a:extLst>
              <a:ext uri="{FF2B5EF4-FFF2-40B4-BE49-F238E27FC236}">
                <a16:creationId xmlns:a16="http://schemas.microsoft.com/office/drawing/2014/main" id="{F519DBD9-F887-4AD8-8FE8-5678FCCCC5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702" y="1505745"/>
            <a:ext cx="7618596" cy="516731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E409AB2-9964-467C-94D6-A849B856E9EF}"/>
              </a:ext>
            </a:extLst>
          </p:cNvPr>
          <p:cNvSpPr/>
          <p:nvPr/>
        </p:nvSpPr>
        <p:spPr>
          <a:xfrm>
            <a:off x="5325199" y="3261856"/>
            <a:ext cx="262728" cy="369332"/>
          </a:xfrm>
          <a:prstGeom prst="rect">
            <a:avLst/>
          </a:prstGeom>
        </p:spPr>
        <p:txBody>
          <a:bodyPr wrap="square">
            <a:spAutoFit/>
          </a:bodyPr>
          <a:lstStyle/>
          <a:p>
            <a:r>
              <a:rPr lang="en-US">
                <a:latin typeface="Times New Roman" panose="02020603050405020304" pitchFamily="18" charset="0"/>
              </a:rPr>
              <a:t> </a:t>
            </a:r>
            <a:endParaRPr lang="en-US"/>
          </a:p>
        </p:txBody>
      </p:sp>
      <p:sp>
        <p:nvSpPr>
          <p:cNvPr id="5" name="TextBox 4">
            <a:extLst>
              <a:ext uri="{FF2B5EF4-FFF2-40B4-BE49-F238E27FC236}">
                <a16:creationId xmlns:a16="http://schemas.microsoft.com/office/drawing/2014/main" id="{F5A186A0-6D72-4CB6-8BF3-67022C85495C}"/>
              </a:ext>
            </a:extLst>
          </p:cNvPr>
          <p:cNvSpPr txBox="1"/>
          <p:nvPr/>
        </p:nvSpPr>
        <p:spPr>
          <a:xfrm>
            <a:off x="2888324" y="2624933"/>
            <a:ext cx="2699603" cy="3310485"/>
          </a:xfrm>
          <a:prstGeom prst="rect">
            <a:avLst/>
          </a:prstGeom>
          <a:solidFill>
            <a:schemeClr val="tx2"/>
          </a:solidFill>
        </p:spPr>
        <p:txBody>
          <a:bodyPr wrap="square" rtlCol="0">
            <a:noAutofit/>
          </a:bodyPr>
          <a:lstStyle/>
          <a:p>
            <a:pPr algn="ctr">
              <a:buClr>
                <a:schemeClr val="bg2"/>
              </a:buClr>
            </a:pPr>
            <a:endParaRPr lang="en-US" sz="3200" b="1">
              <a:solidFill>
                <a:schemeClr val="bg2"/>
              </a:solidFill>
            </a:endParaRPr>
          </a:p>
          <a:p>
            <a:pPr algn="ctr">
              <a:buClr>
                <a:schemeClr val="bg2"/>
              </a:buClr>
            </a:pPr>
            <a:endParaRPr lang="en-US" sz="3200" b="1">
              <a:solidFill>
                <a:schemeClr val="bg2"/>
              </a:solidFill>
            </a:endParaRPr>
          </a:p>
          <a:p>
            <a:pPr algn="ctr">
              <a:buClr>
                <a:schemeClr val="bg2"/>
              </a:buClr>
            </a:pPr>
            <a:r>
              <a:rPr lang="en-US" sz="4000" b="1">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Fall </a:t>
            </a:r>
          </a:p>
          <a:p>
            <a:pPr algn="ctr">
              <a:buClr>
                <a:schemeClr val="bg2"/>
              </a:buClr>
            </a:pPr>
            <a:r>
              <a:rPr lang="en-US" sz="4000" b="1">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2025</a:t>
            </a:r>
          </a:p>
        </p:txBody>
      </p:sp>
      <p:sp>
        <p:nvSpPr>
          <p:cNvPr id="7" name="TextBox 6">
            <a:extLst>
              <a:ext uri="{FF2B5EF4-FFF2-40B4-BE49-F238E27FC236}">
                <a16:creationId xmlns:a16="http://schemas.microsoft.com/office/drawing/2014/main" id="{A0847C0A-4D8C-489B-984D-734AEEEE0D96}"/>
              </a:ext>
            </a:extLst>
          </p:cNvPr>
          <p:cNvSpPr txBox="1"/>
          <p:nvPr/>
        </p:nvSpPr>
        <p:spPr>
          <a:xfrm>
            <a:off x="6604076" y="2141622"/>
            <a:ext cx="2395546" cy="4144878"/>
          </a:xfrm>
          <a:prstGeom prst="rect">
            <a:avLst/>
          </a:prstGeom>
          <a:solidFill>
            <a:schemeClr val="bg1"/>
          </a:solidFill>
        </p:spPr>
        <p:txBody>
          <a:bodyPr wrap="square" rtlCol="0">
            <a:noAutofit/>
          </a:bodyPr>
          <a:lstStyle/>
          <a:p>
            <a:pPr fontAlgn="base"/>
            <a:r>
              <a:rPr lang="en-US" sz="1900" b="1" u="sng"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Summative Reports </a:t>
            </a:r>
            <a:endParaRPr lang="en-US" sz="19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Font typeface="Wingdings" panose="05000000000000000000" pitchFamily="2" charset="2"/>
              <a:buChar char="§"/>
            </a:pPr>
            <a:endParaRPr lang="en-US" sz="17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Font typeface="Wingdings" panose="05000000000000000000" pitchFamily="2" charset="2"/>
              <a:buChar char="§"/>
            </a:pPr>
            <a:r>
              <a:rPr lang="en-US" sz="17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Individual Student Reports (ISR)</a:t>
            </a:r>
          </a:p>
          <a:p>
            <a:pPr marL="285750" indent="-285750">
              <a:buFont typeface="Wingdings" panose="05000000000000000000" pitchFamily="2" charset="2"/>
              <a:buChar char="§"/>
            </a:pPr>
            <a:r>
              <a:rPr lang="en-US" sz="17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Reporting Category Roster </a:t>
            </a:r>
          </a:p>
          <a:p>
            <a:pPr marL="285750" indent="-285750">
              <a:buFont typeface="Wingdings" panose="05000000000000000000" pitchFamily="2" charset="2"/>
              <a:buChar char="§"/>
            </a:pPr>
            <a:r>
              <a:rPr lang="en-US" sz="17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School Standards Roster </a:t>
            </a:r>
          </a:p>
          <a:p>
            <a:pPr marL="285750" indent="-285750">
              <a:buFont typeface="Wingdings" panose="05000000000000000000" pitchFamily="2" charset="2"/>
              <a:buChar char="§"/>
            </a:pPr>
            <a:r>
              <a:rPr lang="en-US" sz="17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Reporting Category Summary </a:t>
            </a:r>
          </a:p>
          <a:p>
            <a:pPr marL="285750" indent="-285750">
              <a:buFont typeface="Wingdings" panose="05000000000000000000" pitchFamily="2" charset="2"/>
              <a:buChar char="§"/>
            </a:pPr>
            <a:r>
              <a:rPr lang="en-US" sz="17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Evidence Statement Analysis </a:t>
            </a:r>
          </a:p>
          <a:p>
            <a:pPr marL="285750" indent="-285750">
              <a:buFont typeface="Wingdings" panose="05000000000000000000" pitchFamily="2" charset="2"/>
              <a:buChar char="§"/>
            </a:pPr>
            <a:r>
              <a:rPr lang="en-US" sz="17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Demographic                  Performance Level Summary </a:t>
            </a:r>
          </a:p>
        </p:txBody>
      </p:sp>
    </p:spTree>
    <p:extLst>
      <p:ext uri="{BB962C8B-B14F-4D97-AF65-F5344CB8AC3E}">
        <p14:creationId xmlns:p14="http://schemas.microsoft.com/office/powerpoint/2010/main" val="383804666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964" name="Google Shape;964;p153"/>
          <p:cNvSpPr txBox="1">
            <a:spLocks noGrp="1"/>
          </p:cNvSpPr>
          <p:nvPr>
            <p:ph type="title"/>
          </p:nvPr>
        </p:nvSpPr>
        <p:spPr>
          <a:xfrm>
            <a:off x="1035170" y="1701800"/>
            <a:ext cx="6857546" cy="2887662"/>
          </a:xfrm>
          <a:prstGeom prst="rect">
            <a:avLst/>
          </a:prstGeom>
          <a:noFill/>
          <a:ln>
            <a:noFill/>
          </a:ln>
        </p:spPr>
        <p:txBody>
          <a:bodyPr spcFirstLastPara="1" wrap="square" lIns="76200" tIns="76200" rIns="76200" bIns="76200" anchor="ctr" anchorCtr="0">
            <a:noAutofit/>
          </a:bodyPr>
          <a:lstStyle/>
          <a:p>
            <a:pPr algn="ctr"/>
            <a:r>
              <a:rPr lang="en-US" sz="6000" b="1">
                <a:ea typeface="Open Sans Light" panose="020B0306030504020204" pitchFamily="34" charset="0"/>
                <a:cs typeface="Open Sans Light" panose="020B0306030504020204" pitchFamily="34" charset="0"/>
              </a:rPr>
              <a:t>Support and Contacts</a:t>
            </a:r>
            <a:endParaRPr sz="6000" b="1">
              <a:ea typeface="Open Sans Light" panose="020B0306030504020204" pitchFamily="34" charset="0"/>
              <a:cs typeface="Open Sans Light" panose="020B0306030504020204" pitchFamily="34" charset="0"/>
            </a:endParaRPr>
          </a:p>
        </p:txBody>
      </p:sp>
      <p:sp>
        <p:nvSpPr>
          <p:cNvPr id="4" name="Google Shape;1176;p179">
            <a:extLst>
              <a:ext uri="{FF2B5EF4-FFF2-40B4-BE49-F238E27FC236}">
                <a16:creationId xmlns:a16="http://schemas.microsoft.com/office/drawing/2014/main" id="{35E3C9F5-9610-4561-9160-06ED3A0EC6F6}"/>
              </a:ext>
            </a:extLst>
          </p:cNvPr>
          <p:cNvSpPr txBox="1">
            <a:spLocks/>
          </p:cNvSpPr>
          <p:nvPr/>
        </p:nvSpPr>
        <p:spPr>
          <a:xfrm>
            <a:off x="9209088" y="6488113"/>
            <a:ext cx="2743200" cy="365125"/>
          </a:xfrm>
          <a:prstGeom prst="rect">
            <a:avLst/>
          </a:prstGeom>
          <a:noFill/>
          <a:ln>
            <a:noFill/>
          </a:ln>
        </p:spPr>
        <p:txBody>
          <a:bodyPr spcFirstLastPara="1" vert="horz" wrap="square" lIns="57133" tIns="28567" rIns="57133" bIns="28567" rtlCol="0" anchor="t"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defTabSz="1219170">
              <a:defRPr/>
            </a:pPr>
            <a:fld id="{00000000-1234-1234-1234-123412341234}" type="slidenum">
              <a:rPr lang="en" sz="1000" kern="0" smtClean="0">
                <a:latin typeface="Open Sans Light" panose="020B0306030504020204" pitchFamily="34" charset="0"/>
                <a:ea typeface="Open Sans Light" panose="020B0306030504020204" pitchFamily="34" charset="0"/>
                <a:cs typeface="Open Sans Light" panose="020B0306030504020204" pitchFamily="34" charset="0"/>
              </a:rPr>
              <a:pPr algn="r" defTabSz="1219170">
                <a:defRPr/>
              </a:pPr>
              <a:t>171</a:t>
            </a:fld>
            <a:endParaRPr lang="en" sz="1000" kern="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4097100362"/>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a:solidFill>
                  <a:schemeClr val="tx2"/>
                </a:solidFill>
                <a:latin typeface="+mj-lt"/>
              </a:rPr>
            </a:br>
            <a:r>
              <a:rPr lang="en-US" sz="4000" b="1">
                <a:ea typeface="Open Sans Light" panose="020B0306030504020204" pitchFamily="34" charset="0"/>
                <a:cs typeface="Open Sans Light" panose="020B0306030504020204" pitchFamily="34" charset="0"/>
              </a:rPr>
              <a:t>Pearson Customer Support </a:t>
            </a:r>
            <a:br>
              <a:rPr lang="en-US" sz="4000" b="1">
                <a:ea typeface="Open Sans Light" panose="020B0306030504020204" pitchFamily="34" charset="0"/>
                <a:cs typeface="Open Sans Light" panose="020B0306030504020204" pitchFamily="34" charset="0"/>
              </a:rPr>
            </a:br>
            <a:endParaRPr b="1">
              <a:ea typeface="Open Sans Light" panose="020B0306030504020204" pitchFamily="34" charset="0"/>
              <a:cs typeface="Open Sans Light" panose="020B0306030504020204" pitchFamily="34" charset="0"/>
            </a:endParaRP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172</a:t>
            </a:fld>
            <a:endParaRPr kern="0"/>
          </a:p>
        </p:txBody>
      </p:sp>
      <p:sp>
        <p:nvSpPr>
          <p:cNvPr id="8" name="Rectangle: Rounded Corners 7">
            <a:extLst>
              <a:ext uri="{FF2B5EF4-FFF2-40B4-BE49-F238E27FC236}">
                <a16:creationId xmlns:a16="http://schemas.microsoft.com/office/drawing/2014/main" id="{E8B5E9B5-A31C-4CE6-B779-8E18AC6ED916}"/>
              </a:ext>
            </a:extLst>
          </p:cNvPr>
          <p:cNvSpPr/>
          <p:nvPr/>
        </p:nvSpPr>
        <p:spPr>
          <a:xfrm>
            <a:off x="518069" y="2611313"/>
            <a:ext cx="3130257" cy="3230476"/>
          </a:xfrm>
          <a:prstGeom prst="roundRect">
            <a:avLst/>
          </a:prstGeom>
          <a:solidFill>
            <a:schemeClr val="bg2">
              <a:alpha val="80000"/>
            </a:schemeClr>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algn="ctr" fontAlgn="base">
              <a:buClr>
                <a:schemeClr val="bg2"/>
              </a:buClr>
            </a:pPr>
            <a:r>
              <a:rPr lang="en-US" sz="1900" b="1" u="sng">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BIE Customer Support </a:t>
            </a:r>
          </a:p>
          <a:p>
            <a:pPr algn="ctr" fontAlgn="base">
              <a:buClr>
                <a:schemeClr val="bg2"/>
              </a:buClr>
            </a:pPr>
            <a:br>
              <a:rPr lang="en-US" sz="19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br>
            <a:r>
              <a:rPr lang="en-US" sz="19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1900" b="1">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1-833-302-9587</a:t>
            </a:r>
            <a:br>
              <a:rPr lang="en-US" sz="19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br>
            <a:br>
              <a:rPr lang="en-US" sz="19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br>
            <a:r>
              <a:rPr lang="en-US" sz="1900" b="1" u="sng">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Monday – Friday</a:t>
            </a:r>
          </a:p>
          <a:p>
            <a:r>
              <a:rPr lang="en-US" sz="19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3:30 am – 4:30 pm (PT)</a:t>
            </a:r>
          </a:p>
          <a:p>
            <a:r>
              <a:rPr lang="en-US" sz="19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4:30 am – 5:30 pm (MT)</a:t>
            </a:r>
          </a:p>
          <a:p>
            <a:pPr fontAlgn="base"/>
            <a:r>
              <a:rPr lang="en-US" sz="19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5:30 am – 6:30 pm (CT)</a:t>
            </a:r>
          </a:p>
          <a:p>
            <a:r>
              <a:rPr lang="en-US" sz="19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6:30 am – 7:30 pm (ET)</a:t>
            </a:r>
          </a:p>
        </p:txBody>
      </p:sp>
      <p:pic>
        <p:nvPicPr>
          <p:cNvPr id="2" name="Picture 1">
            <a:extLst>
              <a:ext uri="{FF2B5EF4-FFF2-40B4-BE49-F238E27FC236}">
                <a16:creationId xmlns:a16="http://schemas.microsoft.com/office/drawing/2014/main" id="{66E516FD-223F-44F6-B708-4BC71D6B4060}"/>
              </a:ext>
            </a:extLst>
          </p:cNvPr>
          <p:cNvPicPr>
            <a:picLocks noChangeAspect="1"/>
          </p:cNvPicPr>
          <p:nvPr/>
        </p:nvPicPr>
        <p:blipFill>
          <a:blip r:embed="rId3"/>
          <a:srcRect/>
          <a:stretch/>
        </p:blipFill>
        <p:spPr>
          <a:xfrm>
            <a:off x="4150437" y="2294733"/>
            <a:ext cx="7333707" cy="3887124"/>
          </a:xfrm>
          <a:prstGeom prst="rect">
            <a:avLst/>
          </a:prstGeom>
          <a:ln>
            <a:solidFill>
              <a:schemeClr val="bg2"/>
            </a:solidFill>
          </a:ln>
          <a:effectLst>
            <a:outerShdw blurRad="50800" dist="38100" dir="2700000" algn="tl" rotWithShape="0">
              <a:prstClr val="black">
                <a:alpha val="40000"/>
              </a:prstClr>
            </a:outerShdw>
          </a:effectLst>
        </p:spPr>
      </p:pic>
      <p:sp>
        <p:nvSpPr>
          <p:cNvPr id="12" name="Oval 11">
            <a:extLst>
              <a:ext uri="{FF2B5EF4-FFF2-40B4-BE49-F238E27FC236}">
                <a16:creationId xmlns:a16="http://schemas.microsoft.com/office/drawing/2014/main" id="{13051E26-2467-4103-BB92-41CA8971F836}"/>
              </a:ext>
            </a:extLst>
          </p:cNvPr>
          <p:cNvSpPr/>
          <p:nvPr/>
        </p:nvSpPr>
        <p:spPr>
          <a:xfrm>
            <a:off x="4030033" y="3705727"/>
            <a:ext cx="2609593" cy="52082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9E8561F-D696-498F-8AF3-4B5706872ED3}"/>
              </a:ext>
            </a:extLst>
          </p:cNvPr>
          <p:cNvSpPr/>
          <p:nvPr/>
        </p:nvSpPr>
        <p:spPr>
          <a:xfrm>
            <a:off x="4069061" y="5662955"/>
            <a:ext cx="1504656" cy="42322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578422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r>
              <a:rPr lang="en-US" sz="4000" b="1">
                <a:ea typeface="Open Sans Light" panose="020B0306030504020204" pitchFamily="34" charset="0"/>
                <a:cs typeface="Open Sans Light" panose="020B0306030504020204" pitchFamily="34" charset="0"/>
              </a:rPr>
              <a:t>BIE Contacts</a:t>
            </a:r>
            <a:endParaRPr sz="4000" b="1">
              <a:ea typeface="Open Sans Light" panose="020B0306030504020204" pitchFamily="34" charset="0"/>
              <a:cs typeface="Open Sans Light" panose="020B0306030504020204" pitchFamily="34" charset="0"/>
            </a:endParaRPr>
          </a:p>
        </p:txBody>
      </p:sp>
      <p:sp>
        <p:nvSpPr>
          <p:cNvPr id="3" name="Text Placeholder 2">
            <a:extLst>
              <a:ext uri="{FF2B5EF4-FFF2-40B4-BE49-F238E27FC236}">
                <a16:creationId xmlns:a16="http://schemas.microsoft.com/office/drawing/2014/main" id="{E728E605-7C98-48F9-B5A5-9F5B291A960A}"/>
              </a:ext>
            </a:extLst>
          </p:cNvPr>
          <p:cNvSpPr>
            <a:spLocks noGrp="1"/>
          </p:cNvSpPr>
          <p:nvPr>
            <p:ph sz="quarter" idx="16"/>
          </p:nvPr>
        </p:nvSpPr>
        <p:spPr/>
        <p:txBody>
          <a:bodyPr/>
          <a:lstStyle/>
          <a:p>
            <a:r>
              <a:rPr lang="en-US" sz="2600" dirty="0"/>
              <a:t>For General Questions related to the ELA and Math Assessment:</a:t>
            </a:r>
          </a:p>
          <a:p>
            <a:r>
              <a:rPr lang="en-US" sz="2600" b="1" dirty="0"/>
              <a:t>Aurelia Shorty</a:t>
            </a:r>
            <a:r>
              <a:rPr lang="en-US" sz="2600" dirty="0"/>
              <a:t>, Education Specialist, </a:t>
            </a:r>
            <a:r>
              <a:rPr lang="en-US" sz="2600" dirty="0">
                <a:solidFill>
                  <a:schemeClr val="tx2"/>
                </a:solidFill>
                <a:hlinkClick r:id="rId3">
                  <a:extLst>
                    <a:ext uri="{A12FA001-AC4F-418D-AE19-62706E023703}">
                      <ahyp:hlinkClr xmlns:ahyp="http://schemas.microsoft.com/office/drawing/2018/hyperlinkcolor" val="tx"/>
                    </a:ext>
                  </a:extLst>
                </a:hlinkClick>
              </a:rPr>
              <a:t>aurelia.shorty@bie.edu</a:t>
            </a:r>
            <a:r>
              <a:rPr lang="en-US" sz="2600" dirty="0"/>
              <a:t> </a:t>
            </a:r>
          </a:p>
          <a:p>
            <a:endParaRPr lang="en-US" sz="2600" dirty="0"/>
          </a:p>
          <a:p>
            <a:r>
              <a:rPr lang="en-US" sz="2600" dirty="0"/>
              <a:t>For questions related to Assessment data files:</a:t>
            </a:r>
          </a:p>
          <a:p>
            <a:r>
              <a:rPr lang="en-US" sz="2600" b="1" dirty="0"/>
              <a:t>Dr. Rebecca Izzo</a:t>
            </a:r>
            <a:r>
              <a:rPr lang="en-US" sz="2600" dirty="0"/>
              <a:t>, Research Analyst, </a:t>
            </a:r>
            <a:r>
              <a:rPr lang="en-US" sz="2600" dirty="0">
                <a:solidFill>
                  <a:schemeClr val="tx2"/>
                </a:solidFill>
                <a:hlinkClick r:id="rId4">
                  <a:extLst>
                    <a:ext uri="{A12FA001-AC4F-418D-AE19-62706E023703}">
                      <ahyp:hlinkClr xmlns:ahyp="http://schemas.microsoft.com/office/drawing/2018/hyperlinkcolor" val="tx"/>
                    </a:ext>
                  </a:extLst>
                </a:hlinkClick>
              </a:rPr>
              <a:t>rebecca.Izzo@bie.edu</a:t>
            </a:r>
            <a:r>
              <a:rPr lang="en-US" sz="2600" dirty="0"/>
              <a:t> </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173</a:t>
            </a:fld>
            <a:endParaRPr kern="0"/>
          </a:p>
        </p:txBody>
      </p:sp>
    </p:spTree>
    <p:extLst>
      <p:ext uri="{BB962C8B-B14F-4D97-AF65-F5344CB8AC3E}">
        <p14:creationId xmlns:p14="http://schemas.microsoft.com/office/powerpoint/2010/main" val="153600702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964" name="Google Shape;964;p153"/>
          <p:cNvSpPr txBox="1">
            <a:spLocks noGrp="1"/>
          </p:cNvSpPr>
          <p:nvPr>
            <p:ph type="title"/>
          </p:nvPr>
        </p:nvSpPr>
        <p:spPr>
          <a:xfrm>
            <a:off x="1035170" y="1701800"/>
            <a:ext cx="6845514" cy="2887662"/>
          </a:xfrm>
          <a:prstGeom prst="rect">
            <a:avLst/>
          </a:prstGeom>
          <a:noFill/>
          <a:ln>
            <a:noFill/>
          </a:ln>
        </p:spPr>
        <p:txBody>
          <a:bodyPr spcFirstLastPara="1" wrap="square" lIns="76200" tIns="76200" rIns="76200" bIns="76200" anchor="ctr" anchorCtr="0">
            <a:noAutofit/>
          </a:bodyPr>
          <a:lstStyle/>
          <a:p>
            <a:pPr algn="ctr"/>
            <a:r>
              <a:rPr lang="en-US" sz="6000" b="1">
                <a:ea typeface="Open Sans Light" panose="020B0306030504020204" pitchFamily="34" charset="0"/>
                <a:cs typeface="Open Sans Light" panose="020B0306030504020204" pitchFamily="34" charset="0"/>
              </a:rPr>
              <a:t>Questions?</a:t>
            </a:r>
            <a:endParaRPr sz="6000" b="1">
              <a:ea typeface="Open Sans Light" panose="020B0306030504020204" pitchFamily="34" charset="0"/>
              <a:cs typeface="Open Sans Light" panose="020B0306030504020204" pitchFamily="34" charset="0"/>
            </a:endParaRPr>
          </a:p>
        </p:txBody>
      </p:sp>
      <p:sp>
        <p:nvSpPr>
          <p:cNvPr id="5" name="Google Shape;1176;p179">
            <a:extLst>
              <a:ext uri="{FF2B5EF4-FFF2-40B4-BE49-F238E27FC236}">
                <a16:creationId xmlns:a16="http://schemas.microsoft.com/office/drawing/2014/main" id="{C63AAA33-6744-47B6-812D-3CD1343D4D34}"/>
              </a:ext>
            </a:extLst>
          </p:cNvPr>
          <p:cNvSpPr txBox="1">
            <a:spLocks/>
          </p:cNvSpPr>
          <p:nvPr/>
        </p:nvSpPr>
        <p:spPr>
          <a:xfrm>
            <a:off x="9209088" y="6488113"/>
            <a:ext cx="2743200" cy="365125"/>
          </a:xfrm>
          <a:prstGeom prst="rect">
            <a:avLst/>
          </a:prstGeom>
          <a:noFill/>
          <a:ln>
            <a:noFill/>
          </a:ln>
        </p:spPr>
        <p:txBody>
          <a:bodyPr spcFirstLastPara="1" vert="horz" wrap="square" lIns="57133" tIns="28567" rIns="57133" bIns="28567" rtlCol="0" anchor="t"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defTabSz="1219170">
              <a:defRPr/>
            </a:pPr>
            <a:fld id="{00000000-1234-1234-1234-123412341234}" type="slidenum">
              <a:rPr lang="en" sz="1000" kern="0" smtClean="0">
                <a:latin typeface="Open Sans Light" panose="020B0306030504020204" pitchFamily="34" charset="0"/>
                <a:ea typeface="Open Sans Light" panose="020B0306030504020204" pitchFamily="34" charset="0"/>
                <a:cs typeface="Open Sans Light" panose="020B0306030504020204" pitchFamily="34" charset="0"/>
              </a:rPr>
              <a:pPr algn="r" defTabSz="1219170">
                <a:defRPr/>
              </a:pPr>
              <a:t>174</a:t>
            </a:fld>
            <a:endParaRPr lang="en" sz="1000" kern="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426283756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983F0-5100-46F3-B9CE-C3A2F40CD229}"/>
              </a:ext>
            </a:extLst>
          </p:cNvPr>
          <p:cNvSpPr>
            <a:spLocks noGrp="1"/>
          </p:cNvSpPr>
          <p:nvPr>
            <p:ph type="title" idx="4294967295"/>
          </p:nvPr>
        </p:nvSpPr>
        <p:spPr>
          <a:xfrm>
            <a:off x="5612423" y="3019546"/>
            <a:ext cx="967153" cy="221029"/>
          </a:xfrm>
          <a:prstGeom prst="rect">
            <a:avLst/>
          </a:prstGeom>
        </p:spPr>
        <p:txBody>
          <a:bodyPr/>
          <a:lstStyle/>
          <a:p>
            <a:r>
              <a:rPr lang="en-US" sz="400">
                <a:solidFill>
                  <a:srgbClr val="007FA3"/>
                </a:solidFill>
              </a:rPr>
              <a:t>End of Presentation</a:t>
            </a:r>
          </a:p>
        </p:txBody>
      </p:sp>
      <p:sp>
        <p:nvSpPr>
          <p:cNvPr id="5" name="Google Shape;1176;p179">
            <a:extLst>
              <a:ext uri="{FF2B5EF4-FFF2-40B4-BE49-F238E27FC236}">
                <a16:creationId xmlns:a16="http://schemas.microsoft.com/office/drawing/2014/main" id="{775B35AC-A8EB-4A2D-B772-61B37A41300B}"/>
              </a:ext>
            </a:extLst>
          </p:cNvPr>
          <p:cNvSpPr txBox="1">
            <a:spLocks/>
          </p:cNvSpPr>
          <p:nvPr/>
        </p:nvSpPr>
        <p:spPr>
          <a:xfrm>
            <a:off x="9209088" y="6488113"/>
            <a:ext cx="2743200" cy="365125"/>
          </a:xfrm>
          <a:prstGeom prst="rect">
            <a:avLst/>
          </a:prstGeom>
          <a:noFill/>
          <a:ln>
            <a:noFill/>
          </a:ln>
        </p:spPr>
        <p:txBody>
          <a:bodyPr spcFirstLastPara="1" vert="horz" wrap="square" lIns="57133" tIns="28567" rIns="57133" bIns="28567" rtlCol="0" anchor="t"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defTabSz="1219170">
              <a:defRPr/>
            </a:pPr>
            <a:fld id="{00000000-1234-1234-1234-123412341234}" type="slidenum">
              <a:rPr lang="en" sz="1000" kern="0" smtClean="0">
                <a:latin typeface="Open Sans Light" panose="020B0306030504020204" pitchFamily="34" charset="0"/>
                <a:ea typeface="Open Sans Light" panose="020B0306030504020204" pitchFamily="34" charset="0"/>
                <a:cs typeface="Open Sans Light" panose="020B0306030504020204" pitchFamily="34" charset="0"/>
              </a:rPr>
              <a:pPr algn="r" defTabSz="1219170">
                <a:defRPr/>
              </a:pPr>
              <a:t>175</a:t>
            </a:fld>
            <a:endParaRPr lang="en" sz="1000" kern="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495029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pPr lvl="0"/>
            <a:br>
              <a:rPr lang="en-US">
                <a:solidFill>
                  <a:schemeClr val="bg2"/>
                </a:solidFill>
                <a:latin typeface="+mj-lt"/>
              </a:rPr>
            </a:br>
            <a:r>
              <a:rPr lang="en-US" sz="4000" b="1">
                <a:ea typeface="Open Sans Light" panose="020B0306030504020204" pitchFamily="34" charset="0"/>
                <a:cs typeface="Open Sans Light" panose="020B0306030504020204" pitchFamily="34" charset="0"/>
              </a:rPr>
              <a:t>Test Structure &amp; Guidelines – Scheduling Considerations</a:t>
            </a:r>
            <a:br>
              <a:rPr lang="en-US">
                <a:solidFill>
                  <a:schemeClr val="bg2"/>
                </a:solidFill>
                <a:latin typeface="+mj-lt"/>
              </a:rPr>
            </a:br>
            <a:endParaRPr>
              <a:solidFill>
                <a:schemeClr val="bg2"/>
              </a:solidFill>
              <a:latin typeface="+mj-lt"/>
            </a:endParaRPr>
          </a:p>
        </p:txBody>
      </p:sp>
      <p:sp>
        <p:nvSpPr>
          <p:cNvPr id="2" name="Content Placeholder 1">
            <a:extLst>
              <a:ext uri="{FF2B5EF4-FFF2-40B4-BE49-F238E27FC236}">
                <a16:creationId xmlns:a16="http://schemas.microsoft.com/office/drawing/2014/main" id="{3EDE8A0C-14D2-4A4C-89BF-30C5EC95DD5E}"/>
              </a:ext>
            </a:extLst>
          </p:cNvPr>
          <p:cNvSpPr>
            <a:spLocks noGrp="1"/>
          </p:cNvSpPr>
          <p:nvPr>
            <p:ph sz="quarter" idx="16"/>
          </p:nvPr>
        </p:nvSpPr>
        <p:spPr/>
        <p:txBody>
          <a:bodyPr/>
          <a:lstStyle/>
          <a:p>
            <a:r>
              <a:rPr lang="en-US" sz="2400" b="1" dirty="0"/>
              <a:t>Paper-based Testing</a:t>
            </a:r>
          </a:p>
          <a:p>
            <a:pPr marL="285750" indent="-285750">
              <a:buFont typeface="Wingdings" panose="05000000000000000000" pitchFamily="2" charset="2"/>
              <a:buChar char="§"/>
            </a:pPr>
            <a:r>
              <a:rPr lang="en-US" sz="2200" dirty="0"/>
              <a:t>For security purposes, each unit </a:t>
            </a:r>
            <a:r>
              <a:rPr lang="en-US" sz="2200" u="sng" dirty="0"/>
              <a:t>MUST</a:t>
            </a:r>
            <a:r>
              <a:rPr lang="en-US" sz="2200" dirty="0"/>
              <a:t> be completed by all students for the same grade/course on the same school day – except for make-up testing or students with an extended time accommodation. ​</a:t>
            </a:r>
          </a:p>
          <a:p>
            <a:pPr marL="742950" lvl="1" indent="-285750">
              <a:buFont typeface="Wingdings" panose="05000000000000000000" pitchFamily="2" charset="2"/>
              <a:buChar char="§"/>
            </a:pPr>
            <a:r>
              <a:rPr lang="en-US" sz="2000" dirty="0"/>
              <a:t>For example, all students enrolled in Algebra I should complete Algebra I, Unit 1 on the same day. This may require scheduling more than one testing block for each unit on a given day.</a:t>
            </a:r>
          </a:p>
          <a:p>
            <a:pPr marL="285750" indent="-285750">
              <a:buFont typeface="Wingdings" panose="05000000000000000000" pitchFamily="2" charset="2"/>
              <a:buChar char="§"/>
            </a:pPr>
            <a:r>
              <a:rPr lang="en-US" sz="2200" dirty="0"/>
              <a:t>Test units must be administered in consecutive order.</a:t>
            </a:r>
          </a:p>
          <a:p>
            <a:pPr marL="285750" indent="-285750">
              <a:buFont typeface="Wingdings" panose="05000000000000000000" pitchFamily="2" charset="2"/>
              <a:buChar char="§"/>
            </a:pPr>
            <a:r>
              <a:rPr lang="en-US" sz="2200" dirty="0"/>
              <a:t>Schools must have the grade level appropriate calculator (grades 6-8, HS) if administering math on Paper.</a:t>
            </a:r>
          </a:p>
          <a:p>
            <a:endParaRPr lang="en-US" dirty="0"/>
          </a:p>
          <a:p>
            <a:endParaRPr lang="en-US" dirty="0"/>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18</a:t>
            </a:fld>
            <a:endParaRPr kern="0"/>
          </a:p>
        </p:txBody>
      </p:sp>
      <p:pic>
        <p:nvPicPr>
          <p:cNvPr id="3076" name="Picture 4">
            <a:extLst>
              <a:ext uri="{FF2B5EF4-FFF2-40B4-BE49-F238E27FC236}">
                <a16:creationId xmlns:a16="http://schemas.microsoft.com/office/drawing/2014/main" id="{91AF0481-876E-4E2B-A4D6-C4C0ED6621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4039" y="5157056"/>
            <a:ext cx="1493121" cy="1129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63576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55C06BA-7664-498C-923F-E6C5216BEA89}"/>
              </a:ext>
            </a:extLst>
          </p:cNvPr>
          <p:cNvSpPr>
            <a:spLocks noGrp="1"/>
          </p:cNvSpPr>
          <p:nvPr>
            <p:ph sz="quarter" idx="16"/>
          </p:nvPr>
        </p:nvSpPr>
        <p:spPr/>
        <p:txBody>
          <a:bodyPr/>
          <a:lstStyle/>
          <a:p>
            <a:pPr marL="285750" indent="-285750">
              <a:buFont typeface="Wingdings" panose="05000000000000000000" pitchFamily="2" charset="2"/>
              <a:buChar char="§"/>
            </a:pPr>
            <a:r>
              <a:rPr lang="en-US" sz="1800" dirty="0"/>
              <a:t>Determine whether one content area will be completed before beginning the next, or if testing will alternate between the content areas (excluding make-up testing).</a:t>
            </a:r>
          </a:p>
          <a:p>
            <a:pPr marL="285750" indent="-285750">
              <a:buFont typeface="Wingdings" panose="05000000000000000000" pitchFamily="2" charset="2"/>
              <a:buChar char="§"/>
            </a:pPr>
            <a:r>
              <a:rPr lang="en-US" sz="1800" dirty="0"/>
              <a:t>Determine whether the school wants to condense testing (excluding make-up testing) or spread throughout the testing window.</a:t>
            </a:r>
          </a:p>
          <a:p>
            <a:pPr marL="285750" indent="-285750">
              <a:buFont typeface="Wingdings" panose="05000000000000000000" pitchFamily="2" charset="2"/>
              <a:buChar char="§"/>
            </a:pPr>
            <a:r>
              <a:rPr lang="en-US" sz="1800" dirty="0"/>
              <a:t>Determine how many units will be taken by students per day (excluding make-up testing).</a:t>
            </a:r>
          </a:p>
          <a:p>
            <a:pPr marL="285750" indent="-285750">
              <a:buFont typeface="Wingdings" panose="05000000000000000000" pitchFamily="2" charset="2"/>
              <a:buChar char="§"/>
            </a:pPr>
            <a:r>
              <a:rPr lang="en-US" sz="1800" dirty="0"/>
              <a:t>If the unit testing times and directions are the same, different tests can be administered in the same room. </a:t>
            </a:r>
          </a:p>
          <a:p>
            <a:pPr marL="742950" lvl="1" indent="-285750">
              <a:buFont typeface="Wingdings" panose="05000000000000000000" pitchFamily="2" charset="2"/>
              <a:buChar char="§"/>
            </a:pPr>
            <a:r>
              <a:rPr lang="en-US" dirty="0"/>
              <a:t>i.e., Algebra I and Geometry can be administered in the same room.</a:t>
            </a:r>
          </a:p>
          <a:p>
            <a:pPr marL="742950" lvl="1" indent="-285750">
              <a:buFont typeface="Wingdings" panose="05000000000000000000" pitchFamily="2" charset="2"/>
              <a:buChar char="§"/>
            </a:pPr>
            <a:r>
              <a:rPr lang="en-US" dirty="0"/>
              <a:t>ELA/Math cannot be administered in the same room because the directions are different.</a:t>
            </a:r>
          </a:p>
          <a:p>
            <a:pPr marL="742950" lvl="1" indent="-285750">
              <a:buFont typeface="Wingdings" panose="05000000000000000000" pitchFamily="2" charset="2"/>
              <a:buChar char="§"/>
            </a:pPr>
            <a:r>
              <a:rPr lang="en-US" dirty="0"/>
              <a:t>Ensure that all calculator/non-calculator sections are the same (e.g., Grade 6 &amp; 7).</a:t>
            </a:r>
          </a:p>
          <a:p>
            <a:pPr marL="285750" indent="-285750">
              <a:buFont typeface="Wingdings" panose="05000000000000000000" pitchFamily="2" charset="2"/>
              <a:buChar char="§"/>
            </a:pPr>
            <a:r>
              <a:rPr lang="en-US" sz="1800" dirty="0"/>
              <a:t>CBT and PBT </a:t>
            </a:r>
            <a:r>
              <a:rPr lang="en-US" sz="1800" u="sng" dirty="0"/>
              <a:t>CANNOT</a:t>
            </a:r>
            <a:r>
              <a:rPr lang="en-US" sz="1800" dirty="0"/>
              <a:t> be administered in the same environment.</a:t>
            </a:r>
          </a:p>
          <a:p>
            <a:pPr marL="285750" indent="-285750">
              <a:buFont typeface="Wingdings" panose="05000000000000000000" pitchFamily="2" charset="2"/>
              <a:buChar char="§"/>
            </a:pPr>
            <a:r>
              <a:rPr lang="en-US" sz="1800" dirty="0"/>
              <a:t>Do not start a unit unless there is sufficient time left in the day to complete the unit.</a:t>
            </a:r>
          </a:p>
          <a:p>
            <a:pPr marL="285750" indent="-285750">
              <a:buFont typeface="Wingdings" panose="05000000000000000000" pitchFamily="2" charset="2"/>
              <a:buChar char="§"/>
            </a:pPr>
            <a:r>
              <a:rPr lang="en-US" sz="1800" dirty="0"/>
              <a:t>Testing times are Monday – Friday during regular school hours.</a:t>
            </a:r>
          </a:p>
          <a:p>
            <a:endParaRPr lang="en-US" dirty="0"/>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19</a:t>
            </a:fld>
            <a:endParaRPr kern="0"/>
          </a:p>
        </p:txBody>
      </p:sp>
      <p:sp>
        <p:nvSpPr>
          <p:cNvPr id="6" name="Google Shape;1174;p179">
            <a:extLst>
              <a:ext uri="{FF2B5EF4-FFF2-40B4-BE49-F238E27FC236}">
                <a16:creationId xmlns:a16="http://schemas.microsoft.com/office/drawing/2014/main" id="{F7413B39-C766-4DE8-9219-7F426FA8B04F}"/>
              </a:ext>
            </a:extLst>
          </p:cNvPr>
          <p:cNvSpPr txBox="1">
            <a:spLocks/>
          </p:cNvSpPr>
          <p:nvPr/>
        </p:nvSpPr>
        <p:spPr>
          <a:xfrm>
            <a:off x="1183729" y="571500"/>
            <a:ext cx="9966871" cy="1119188"/>
          </a:xfrm>
          <a:prstGeom prst="rect">
            <a:avLst/>
          </a:prstGeom>
          <a:noFill/>
          <a:ln>
            <a:noFill/>
          </a:ln>
        </p:spPr>
        <p:txBody>
          <a:bodyPr spcFirstLastPara="1" wrap="square" lIns="76200" tIns="76200" rIns="76200" bIns="76200" anchor="ctr" anchorCtr="0">
            <a:noAutofit/>
          </a:bodyPr>
          <a:lstStyle>
            <a:lvl1pPr algn="l" rtl="0" eaLnBrk="0" fontAlgn="base" hangingPunct="0">
              <a:lnSpc>
                <a:spcPct val="90000"/>
              </a:lnSpc>
              <a:spcBef>
                <a:spcPct val="0"/>
              </a:spcBef>
              <a:spcAft>
                <a:spcPct val="0"/>
              </a:spcAft>
              <a:defRPr sz="3600" kern="1200">
                <a:solidFill>
                  <a:schemeClr val="tx1"/>
                </a:solidFill>
                <a:latin typeface="Open Sans Light" panose="020B0306030504020204" pitchFamily="34" charset="0"/>
                <a:ea typeface="+mj-ea"/>
                <a:cs typeface="+mj-cs"/>
              </a:defRPr>
            </a:lvl1pPr>
            <a:lvl2pPr algn="l" rtl="0" eaLnBrk="0" fontAlgn="base" hangingPunct="0">
              <a:lnSpc>
                <a:spcPct val="90000"/>
              </a:lnSpc>
              <a:spcBef>
                <a:spcPct val="0"/>
              </a:spcBef>
              <a:spcAft>
                <a:spcPct val="0"/>
              </a:spcAft>
              <a:defRPr sz="4500">
                <a:solidFill>
                  <a:schemeClr val="tx1"/>
                </a:solidFill>
                <a:latin typeface="Open Sans Light" panose="020B0306030504020204" pitchFamily="34" charset="0"/>
              </a:defRPr>
            </a:lvl2pPr>
            <a:lvl3pPr algn="l" rtl="0" eaLnBrk="0" fontAlgn="base" hangingPunct="0">
              <a:lnSpc>
                <a:spcPct val="90000"/>
              </a:lnSpc>
              <a:spcBef>
                <a:spcPct val="0"/>
              </a:spcBef>
              <a:spcAft>
                <a:spcPct val="0"/>
              </a:spcAft>
              <a:defRPr sz="4500">
                <a:solidFill>
                  <a:schemeClr val="tx1"/>
                </a:solidFill>
                <a:latin typeface="Open Sans Light" panose="020B0306030504020204" pitchFamily="34" charset="0"/>
              </a:defRPr>
            </a:lvl3pPr>
            <a:lvl4pPr algn="l" rtl="0" eaLnBrk="0" fontAlgn="base" hangingPunct="0">
              <a:lnSpc>
                <a:spcPct val="90000"/>
              </a:lnSpc>
              <a:spcBef>
                <a:spcPct val="0"/>
              </a:spcBef>
              <a:spcAft>
                <a:spcPct val="0"/>
              </a:spcAft>
              <a:defRPr sz="4500">
                <a:solidFill>
                  <a:schemeClr val="tx1"/>
                </a:solidFill>
                <a:latin typeface="Open Sans Light" panose="020B0306030504020204" pitchFamily="34" charset="0"/>
              </a:defRPr>
            </a:lvl4pPr>
            <a:lvl5pPr algn="l" rtl="0" eaLnBrk="0" fontAlgn="base" hangingPunct="0">
              <a:lnSpc>
                <a:spcPct val="90000"/>
              </a:lnSpc>
              <a:spcBef>
                <a:spcPct val="0"/>
              </a:spcBef>
              <a:spcAft>
                <a:spcPct val="0"/>
              </a:spcAft>
              <a:defRPr sz="4500">
                <a:solidFill>
                  <a:schemeClr val="tx1"/>
                </a:solidFill>
                <a:latin typeface="Open Sans Light" panose="020B0306030504020204" pitchFamily="34" charset="0"/>
              </a:defRPr>
            </a:lvl5pPr>
            <a:lvl6pPr marL="457200"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6pPr>
            <a:lvl7pPr marL="914400"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7pPr>
            <a:lvl8pPr marL="1371600"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8pPr>
            <a:lvl9pPr marL="1828800"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9pPr>
          </a:lstStyle>
          <a:p>
            <a:br>
              <a:rPr lang="en-US">
                <a:solidFill>
                  <a:schemeClr val="bg2"/>
                </a:solidFill>
                <a:latin typeface="+mj-lt"/>
              </a:rPr>
            </a:br>
            <a:r>
              <a:rPr lang="en-US" sz="4000" b="1">
                <a:ea typeface="Open Sans Light" panose="020B0306030504020204" pitchFamily="34" charset="0"/>
                <a:cs typeface="Open Sans Light" panose="020B0306030504020204" pitchFamily="34" charset="0"/>
              </a:rPr>
              <a:t>Test Structure &amp; Guidelines – Scheduling Considerations</a:t>
            </a:r>
            <a:br>
              <a:rPr lang="en-US">
                <a:solidFill>
                  <a:schemeClr val="bg2"/>
                </a:solidFill>
                <a:latin typeface="+mj-lt"/>
              </a:rPr>
            </a:br>
            <a:endParaRPr lang="en-US">
              <a:solidFill>
                <a:schemeClr val="bg2"/>
              </a:solidFill>
              <a:latin typeface="+mj-lt"/>
            </a:endParaRPr>
          </a:p>
        </p:txBody>
      </p:sp>
    </p:spTree>
    <p:extLst>
      <p:ext uri="{BB962C8B-B14F-4D97-AF65-F5344CB8AC3E}">
        <p14:creationId xmlns:p14="http://schemas.microsoft.com/office/powerpoint/2010/main" val="15510084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964" name="Google Shape;964;p153"/>
          <p:cNvSpPr txBox="1">
            <a:spLocks noGrp="1"/>
          </p:cNvSpPr>
          <p:nvPr>
            <p:ph type="title"/>
          </p:nvPr>
        </p:nvSpPr>
        <p:spPr>
          <a:xfrm>
            <a:off x="1035170" y="1701800"/>
            <a:ext cx="6857546" cy="2887662"/>
          </a:xfrm>
          <a:prstGeom prst="rect">
            <a:avLst/>
          </a:prstGeom>
          <a:noFill/>
          <a:ln>
            <a:noFill/>
          </a:ln>
        </p:spPr>
        <p:txBody>
          <a:bodyPr spcFirstLastPara="1" wrap="square" lIns="76200" tIns="76200" rIns="76200" bIns="76200" anchor="ctr" anchorCtr="0">
            <a:noAutofit/>
          </a:bodyPr>
          <a:lstStyle/>
          <a:p>
            <a:pPr algn="ctr"/>
            <a:r>
              <a:rPr lang="en-US" sz="6000" b="1">
                <a:ea typeface="Open Sans Light" panose="020B0306030504020204" pitchFamily="34" charset="0"/>
                <a:cs typeface="Open Sans Light" panose="020B0306030504020204" pitchFamily="34" charset="0"/>
              </a:rPr>
              <a:t>Welcome </a:t>
            </a:r>
            <a:br>
              <a:rPr lang="en-US" sz="6000" b="1">
                <a:ea typeface="Open Sans Light" panose="020B0306030504020204" pitchFamily="34" charset="0"/>
                <a:cs typeface="Open Sans Light" panose="020B0306030504020204" pitchFamily="34" charset="0"/>
              </a:rPr>
            </a:br>
            <a:r>
              <a:rPr lang="en-US" sz="6000" b="1">
                <a:ea typeface="Open Sans Light" panose="020B0306030504020204" pitchFamily="34" charset="0"/>
                <a:cs typeface="Open Sans Light" panose="020B0306030504020204" pitchFamily="34" charset="0"/>
              </a:rPr>
              <a:t>&amp; Purpose</a:t>
            </a:r>
            <a:endParaRPr sz="6000" b="1">
              <a:ea typeface="Open Sans Light" panose="020B0306030504020204" pitchFamily="34" charset="0"/>
              <a:cs typeface="Open Sans Light" panose="020B0306030504020204" pitchFamily="34" charset="0"/>
            </a:endParaRPr>
          </a:p>
        </p:txBody>
      </p:sp>
      <p:sp>
        <p:nvSpPr>
          <p:cNvPr id="4" name="Google Shape;1176;p179">
            <a:extLst>
              <a:ext uri="{FF2B5EF4-FFF2-40B4-BE49-F238E27FC236}">
                <a16:creationId xmlns:a16="http://schemas.microsoft.com/office/drawing/2014/main" id="{DC7E8FC3-F252-4EE6-B0F4-9F1FB5F7D3EB}"/>
              </a:ext>
            </a:extLst>
          </p:cNvPr>
          <p:cNvSpPr txBox="1">
            <a:spLocks/>
          </p:cNvSpPr>
          <p:nvPr/>
        </p:nvSpPr>
        <p:spPr>
          <a:xfrm>
            <a:off x="9209088" y="6488113"/>
            <a:ext cx="2743200" cy="365125"/>
          </a:xfrm>
          <a:prstGeom prst="rect">
            <a:avLst/>
          </a:prstGeom>
          <a:noFill/>
          <a:ln>
            <a:noFill/>
          </a:ln>
        </p:spPr>
        <p:txBody>
          <a:bodyPr spcFirstLastPara="1" vert="horz" wrap="square" lIns="57133" tIns="28567" rIns="57133" bIns="28567" rtlCol="0" anchor="t"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defTabSz="1219170">
              <a:defRPr/>
            </a:pPr>
            <a:fld id="{00000000-1234-1234-1234-123412341234}" type="slidenum">
              <a:rPr lang="en" sz="1000" kern="0" smtClean="0">
                <a:latin typeface="Open Sans Light" panose="020B0306030504020204" pitchFamily="34" charset="0"/>
                <a:ea typeface="Open Sans Light" panose="020B0306030504020204" pitchFamily="34" charset="0"/>
                <a:cs typeface="Open Sans Light" panose="020B0306030504020204" pitchFamily="34" charset="0"/>
              </a:rPr>
              <a:pPr algn="r" defTabSz="1219170">
                <a:defRPr/>
              </a:pPr>
              <a:t>2</a:t>
            </a:fld>
            <a:endParaRPr lang="en" sz="1000" kern="0">
              <a:latin typeface="Open Sans Light" panose="020B0306030504020204" pitchFamily="34" charset="0"/>
              <a:ea typeface="Open Sans Light" panose="020B0306030504020204" pitchFamily="34" charset="0"/>
              <a:cs typeface="Open Sans Light" panose="020B0306030504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pPr lvl="0"/>
            <a:r>
              <a:rPr lang="en-US" sz="4000" b="1">
                <a:ea typeface="Open Sans Light" panose="020B0306030504020204" pitchFamily="34" charset="0"/>
                <a:cs typeface="Open Sans Light" panose="020B0306030504020204" pitchFamily="34" charset="0"/>
              </a:rPr>
              <a:t>Test Structure &amp; Guidelines – Guidelines for Administration Time</a:t>
            </a:r>
            <a:endParaRPr sz="4000" b="1">
              <a:ea typeface="Open Sans Light" panose="020B0306030504020204" pitchFamily="34" charset="0"/>
              <a:cs typeface="Open Sans Light" panose="020B0306030504020204" pitchFamily="34" charset="0"/>
            </a:endParaRP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20</a:t>
            </a:fld>
            <a:endParaRPr kern="0"/>
          </a:p>
        </p:txBody>
      </p:sp>
      <p:sp>
        <p:nvSpPr>
          <p:cNvPr id="2" name="Rectangle 1">
            <a:extLst>
              <a:ext uri="{FF2B5EF4-FFF2-40B4-BE49-F238E27FC236}">
                <a16:creationId xmlns:a16="http://schemas.microsoft.com/office/drawing/2014/main" id="{B8F2B609-5F29-490F-B9B7-7D8FA51719D3}"/>
              </a:ext>
            </a:extLst>
          </p:cNvPr>
          <p:cNvSpPr/>
          <p:nvPr/>
        </p:nvSpPr>
        <p:spPr>
          <a:xfrm>
            <a:off x="2104810" y="6149559"/>
            <a:ext cx="7982379" cy="338554"/>
          </a:xfrm>
          <a:prstGeom prst="rect">
            <a:avLst/>
          </a:prstGeom>
          <a:ln>
            <a:solidFill>
              <a:schemeClr val="tx2"/>
            </a:solidFill>
          </a:ln>
        </p:spPr>
        <p:txBody>
          <a:bodyPr wrap="square">
            <a:spAutoFit/>
          </a:bodyPr>
          <a:lstStyle/>
          <a:p>
            <a:pPr lvl="0">
              <a:buSzPct val="25000"/>
            </a:pPr>
            <a:r>
              <a:rPr lang="en-US" sz="16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sym typeface="Calibri"/>
              </a:rPr>
              <a:t>*Testing time depends on unit and subject-refer to </a:t>
            </a:r>
            <a:r>
              <a:rPr lang="en-US" sz="1600" i="1"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sym typeface="Calibri"/>
              </a:rPr>
              <a:t>Testing Multiple Grades </a:t>
            </a:r>
            <a:r>
              <a:rPr lang="en-US" sz="16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sym typeface="Calibri"/>
              </a:rPr>
              <a:t>in the TCM</a:t>
            </a:r>
          </a:p>
        </p:txBody>
      </p:sp>
      <p:graphicFrame>
        <p:nvGraphicFramePr>
          <p:cNvPr id="5" name="Table 4">
            <a:extLst>
              <a:ext uri="{FF2B5EF4-FFF2-40B4-BE49-F238E27FC236}">
                <a16:creationId xmlns:a16="http://schemas.microsoft.com/office/drawing/2014/main" id="{8FD32B4F-F301-4B39-9784-AC74CF606932}"/>
              </a:ext>
            </a:extLst>
          </p:cNvPr>
          <p:cNvGraphicFramePr>
            <a:graphicFrameLocks noGrp="1"/>
          </p:cNvGraphicFramePr>
          <p:nvPr>
            <p:extLst>
              <p:ext uri="{D42A27DB-BD31-4B8C-83A1-F6EECF244321}">
                <p14:modId xmlns:p14="http://schemas.microsoft.com/office/powerpoint/2010/main" val="2196356113"/>
              </p:ext>
            </p:extLst>
          </p:nvPr>
        </p:nvGraphicFramePr>
        <p:xfrm>
          <a:off x="1032860" y="2032589"/>
          <a:ext cx="10268608" cy="3810193"/>
        </p:xfrm>
        <a:graphic>
          <a:graphicData uri="http://schemas.openxmlformats.org/drawingml/2006/table">
            <a:tbl>
              <a:tblPr/>
              <a:tblGrid>
                <a:gridCol w="1927510">
                  <a:extLst>
                    <a:ext uri="{9D8B030D-6E8A-4147-A177-3AD203B41FA5}">
                      <a16:colId xmlns:a16="http://schemas.microsoft.com/office/drawing/2014/main" val="2859665717"/>
                    </a:ext>
                  </a:extLst>
                </a:gridCol>
                <a:gridCol w="5419222">
                  <a:extLst>
                    <a:ext uri="{9D8B030D-6E8A-4147-A177-3AD203B41FA5}">
                      <a16:colId xmlns:a16="http://schemas.microsoft.com/office/drawing/2014/main" val="2614000482"/>
                    </a:ext>
                  </a:extLst>
                </a:gridCol>
                <a:gridCol w="2921876">
                  <a:extLst>
                    <a:ext uri="{9D8B030D-6E8A-4147-A177-3AD203B41FA5}">
                      <a16:colId xmlns:a16="http://schemas.microsoft.com/office/drawing/2014/main" val="1458259264"/>
                    </a:ext>
                  </a:extLst>
                </a:gridCol>
              </a:tblGrid>
              <a:tr h="477200">
                <a:tc rowSpan="5">
                  <a:txBody>
                    <a:bodyPr/>
                    <a:lstStyle/>
                    <a:p>
                      <a:pPr algn="ctr" fontAlgn="base"/>
                      <a:r>
                        <a:rPr lang="en-US" sz="2400" b="1" i="0" u="none" strike="noStrike" dirty="0">
                          <a:solidFill>
                            <a:schemeClr val="bg1"/>
                          </a:solidFill>
                          <a:effectLst/>
                          <a:latin typeface="Open Sans Light" panose="020B0306030504020204" pitchFamily="34" charset="0"/>
                          <a:ea typeface="Open Sans Light" panose="020B0306030504020204" pitchFamily="34" charset="0"/>
                          <a:cs typeface="Open Sans Light" panose="020B0306030504020204" pitchFamily="34" charset="0"/>
                        </a:rPr>
                        <a:t>Guidelines</a:t>
                      </a:r>
                    </a:p>
                    <a:p>
                      <a:pPr algn="ctr" fontAlgn="base"/>
                      <a:r>
                        <a:rPr lang="en-US" sz="2400" b="1" i="0" u="none" strike="noStrike" dirty="0">
                          <a:solidFill>
                            <a:schemeClr val="bg1"/>
                          </a:solidFill>
                          <a:effectLst/>
                          <a:latin typeface="Open Sans Light" panose="020B0306030504020204" pitchFamily="34" charset="0"/>
                          <a:ea typeface="Open Sans Light" panose="020B0306030504020204" pitchFamily="34" charset="0"/>
                          <a:cs typeface="Open Sans Light" panose="020B0306030504020204" pitchFamily="34" charset="0"/>
                        </a:rPr>
                        <a:t>For</a:t>
                      </a:r>
                    </a:p>
                    <a:p>
                      <a:pPr algn="ctr" fontAlgn="base"/>
                      <a:r>
                        <a:rPr lang="en-US" sz="2400" b="1" i="0" u="none" strike="noStrike" dirty="0">
                          <a:solidFill>
                            <a:schemeClr val="bg1"/>
                          </a:solidFill>
                          <a:effectLst/>
                          <a:latin typeface="Open Sans Light" panose="020B0306030504020204" pitchFamily="34" charset="0"/>
                          <a:ea typeface="Open Sans Light" panose="020B0306030504020204" pitchFamily="34" charset="0"/>
                          <a:cs typeface="Open Sans Light" panose="020B0306030504020204" pitchFamily="34" charset="0"/>
                        </a:rPr>
                        <a:t>Scheduling</a:t>
                      </a:r>
                      <a:r>
                        <a:rPr lang="en-US" sz="2400" b="1" i="0" dirty="0">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rPr>
                        <a:t>​</a:t>
                      </a:r>
                    </a:p>
                  </a:txBody>
                  <a:tcPr marL="95961" marR="95961" marT="47980" marB="4798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solidFill>
                  </a:tcPr>
                </a:tc>
                <a:tc>
                  <a:txBody>
                    <a:bodyPr/>
                    <a:lstStyle/>
                    <a:p>
                      <a:pPr algn="ctr" fontAlgn="base"/>
                      <a:r>
                        <a:rPr lang="en-US" sz="2000" b="1" i="0" u="none" strike="noStrike" dirty="0">
                          <a:solidFill>
                            <a:schemeClr val="bg1"/>
                          </a:solidFill>
                          <a:effectLst/>
                          <a:latin typeface="Open Sans Light" panose="020B0306030504020204" pitchFamily="34" charset="0"/>
                          <a:ea typeface="Open Sans Light" panose="020B0306030504020204" pitchFamily="34" charset="0"/>
                          <a:cs typeface="Open Sans Light" panose="020B0306030504020204" pitchFamily="34" charset="0"/>
                        </a:rPr>
                        <a:t>Task</a:t>
                      </a:r>
                      <a:r>
                        <a:rPr lang="en-US" sz="2000" b="0" i="0" dirty="0">
                          <a:solidFill>
                            <a:schemeClr val="bg1"/>
                          </a:solidFill>
                          <a:effectLst/>
                          <a:latin typeface="Open Sans Light" panose="020B0306030504020204" pitchFamily="34" charset="0"/>
                          <a:ea typeface="Open Sans Light" panose="020B0306030504020204" pitchFamily="34" charset="0"/>
                          <a:cs typeface="Open Sans Light" panose="020B0306030504020204" pitchFamily="34" charset="0"/>
                        </a:rPr>
                        <a:t>​</a:t>
                      </a:r>
                    </a:p>
                  </a:txBody>
                  <a:tcPr marL="95961" marR="95961" marT="47980" marB="4798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solidFill>
                  </a:tcPr>
                </a:tc>
                <a:tc>
                  <a:txBody>
                    <a:bodyPr/>
                    <a:lstStyle/>
                    <a:p>
                      <a:pPr algn="ctr" fontAlgn="base"/>
                      <a:r>
                        <a:rPr lang="en-US" sz="2000" b="1" i="0" u="none" strike="noStrike" dirty="0">
                          <a:solidFill>
                            <a:schemeClr val="bg1"/>
                          </a:solidFill>
                          <a:effectLst/>
                          <a:latin typeface="Open Sans Light" panose="020B0306030504020204" pitchFamily="34" charset="0"/>
                          <a:ea typeface="Open Sans Light" panose="020B0306030504020204" pitchFamily="34" charset="0"/>
                          <a:cs typeface="Open Sans Light" panose="020B0306030504020204" pitchFamily="34" charset="0"/>
                        </a:rPr>
                        <a:t>Administration Time</a:t>
                      </a:r>
                      <a:r>
                        <a:rPr lang="en-US" sz="2000" b="1" i="0" dirty="0">
                          <a:solidFill>
                            <a:schemeClr val="bg1"/>
                          </a:solidFill>
                          <a:effectLst/>
                          <a:latin typeface="Open Sans Light" panose="020B0306030504020204" pitchFamily="34" charset="0"/>
                          <a:ea typeface="Open Sans Light" panose="020B0306030504020204" pitchFamily="34" charset="0"/>
                          <a:cs typeface="Open Sans Light" panose="020B0306030504020204" pitchFamily="34" charset="0"/>
                        </a:rPr>
                        <a:t>​</a:t>
                      </a:r>
                    </a:p>
                  </a:txBody>
                  <a:tcPr marL="95961" marR="95961" marT="47980" marB="4798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2"/>
                    </a:solidFill>
                  </a:tcPr>
                </a:tc>
                <a:extLst>
                  <a:ext uri="{0D108BD9-81ED-4DB2-BD59-A6C34878D82A}">
                    <a16:rowId xmlns:a16="http://schemas.microsoft.com/office/drawing/2014/main" val="1346810231"/>
                  </a:ext>
                </a:extLst>
              </a:tr>
              <a:tr h="870189">
                <a:tc vMerge="1">
                  <a:txBody>
                    <a:bodyPr/>
                    <a:lstStyle/>
                    <a:p>
                      <a:endParaRPr lang="en-US"/>
                    </a:p>
                  </a:txBody>
                  <a:tcPr/>
                </a:tc>
                <a:tc>
                  <a:txBody>
                    <a:bodyPr/>
                    <a:lstStyle/>
                    <a:p>
                      <a:pPr algn="l" fontAlgn="base">
                        <a:buFont typeface="+mj-lt"/>
                        <a:buAutoNum type="arabicPeriod"/>
                      </a:pPr>
                      <a:r>
                        <a:rPr lang="en-US" sz="1800" b="0" i="0" u="none" strike="noStrike" dirty="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Pre-administration tasks, including reading instructions to students and answering questions</a:t>
                      </a:r>
                      <a:r>
                        <a:rPr lang="en-US" sz="1800" b="0" i="0" dirty="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1600" b="0" i="0" dirty="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95961" marR="95961" marT="47980" marB="4798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2"/>
                    </a:solidFill>
                  </a:tcPr>
                </a:tc>
                <a:tc>
                  <a:txBody>
                    <a:bodyPr/>
                    <a:lstStyle/>
                    <a:p>
                      <a:pPr algn="l" fontAlgn="base"/>
                      <a:r>
                        <a:rPr lang="en-US" sz="1800" b="0" i="0" u="none" strike="noStrike">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10 minutes</a:t>
                      </a:r>
                      <a:r>
                        <a:rPr lang="en-US" sz="18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p>
                    <a:p>
                      <a:pPr algn="l" fontAlgn="base"/>
                      <a:r>
                        <a:rPr lang="en-US" sz="1800" b="0" i="0" u="none" strike="noStrike">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(recommended)</a:t>
                      </a:r>
                      <a:r>
                        <a:rPr lang="en-US" sz="18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p>
                  </a:txBody>
                  <a:tcPr marL="95961" marR="95961" marT="47980" marB="4798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2"/>
                    </a:solidFill>
                  </a:tcPr>
                </a:tc>
                <a:extLst>
                  <a:ext uri="{0D108BD9-81ED-4DB2-BD59-A6C34878D82A}">
                    <a16:rowId xmlns:a16="http://schemas.microsoft.com/office/drawing/2014/main" val="4035855609"/>
                  </a:ext>
                </a:extLst>
              </a:tr>
              <a:tr h="673695">
                <a:tc vMerge="1">
                  <a:txBody>
                    <a:bodyPr/>
                    <a:lstStyle/>
                    <a:p>
                      <a:endParaRPr lang="en-US"/>
                    </a:p>
                  </a:txBody>
                  <a:tcPr/>
                </a:tc>
                <a:tc>
                  <a:txBody>
                    <a:bodyPr/>
                    <a:lstStyle/>
                    <a:p>
                      <a:pPr algn="l" fontAlgn="base">
                        <a:buFont typeface="+mj-lt"/>
                        <a:buAutoNum type="arabicPeriod" startAt="2"/>
                      </a:pPr>
                      <a:r>
                        <a:rPr lang="en-US" sz="1800" b="0" i="0" u="none" strike="noStrike">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Distribution of test materials to students</a:t>
                      </a:r>
                      <a:r>
                        <a:rPr lang="en-US" sz="18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16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95961" marR="95961" marT="47980" marB="4798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2"/>
                    </a:solidFill>
                  </a:tcPr>
                </a:tc>
                <a:tc>
                  <a:txBody>
                    <a:bodyPr/>
                    <a:lstStyle/>
                    <a:p>
                      <a:pPr algn="l" fontAlgn="base"/>
                      <a:r>
                        <a:rPr lang="en-US" sz="1800" b="0" i="0" u="none" strike="noStrike" dirty="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5 minutes</a:t>
                      </a:r>
                      <a:r>
                        <a:rPr lang="en-US" sz="1800" b="0" i="0" dirty="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p>
                    <a:p>
                      <a:pPr algn="l" fontAlgn="base"/>
                      <a:r>
                        <a:rPr lang="en-US" sz="1800" b="0" i="0" u="none" strike="noStrike" dirty="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(recommended)</a:t>
                      </a:r>
                      <a:r>
                        <a:rPr lang="en-US" sz="1800" b="0" i="0" dirty="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p>
                  </a:txBody>
                  <a:tcPr marL="95961" marR="95961" marT="47980" marB="4798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2"/>
                    </a:solidFill>
                  </a:tcPr>
                </a:tc>
                <a:extLst>
                  <a:ext uri="{0D108BD9-81ED-4DB2-BD59-A6C34878D82A}">
                    <a16:rowId xmlns:a16="http://schemas.microsoft.com/office/drawing/2014/main" val="1579045705"/>
                  </a:ext>
                </a:extLst>
              </a:tr>
              <a:tr h="870189">
                <a:tc vMerge="1">
                  <a:txBody>
                    <a:bodyPr/>
                    <a:lstStyle/>
                    <a:p>
                      <a:endParaRPr lang="en-US"/>
                    </a:p>
                  </a:txBody>
                  <a:tcPr/>
                </a:tc>
                <a:tc>
                  <a:txBody>
                    <a:bodyPr/>
                    <a:lstStyle/>
                    <a:p>
                      <a:pPr algn="l" fontAlgn="base">
                        <a:buFont typeface="+mj-lt"/>
                        <a:buAutoNum type="arabicPeriod" startAt="3"/>
                      </a:pPr>
                      <a:r>
                        <a:rPr lang="en-US" sz="1800" b="0" i="0" u="none" strike="noStrike">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Administration of unit</a:t>
                      </a:r>
                      <a:r>
                        <a:rPr lang="en-US" sz="18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16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95961" marR="95961" marT="47980" marB="4798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2"/>
                    </a:solidFill>
                  </a:tcPr>
                </a:tc>
                <a:tc>
                  <a:txBody>
                    <a:bodyPr/>
                    <a:lstStyle/>
                    <a:p>
                      <a:pPr algn="l" fontAlgn="base"/>
                      <a:r>
                        <a:rPr lang="en-US" sz="1800" b="0" i="0" u="none" strike="noStrike" dirty="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Refer to Unit Testing Times (60-90 minutes)</a:t>
                      </a:r>
                      <a:r>
                        <a:rPr lang="en-US" sz="1800" b="0" i="0" dirty="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p>
                  </a:txBody>
                  <a:tcPr marL="95961" marR="95961" marT="47980" marB="4798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2"/>
                    </a:solidFill>
                  </a:tcPr>
                </a:tc>
                <a:extLst>
                  <a:ext uri="{0D108BD9-81ED-4DB2-BD59-A6C34878D82A}">
                    <a16:rowId xmlns:a16="http://schemas.microsoft.com/office/drawing/2014/main" val="3686220923"/>
                  </a:ext>
                </a:extLst>
              </a:tr>
              <a:tr h="870189">
                <a:tc vMerge="1">
                  <a:txBody>
                    <a:bodyPr/>
                    <a:lstStyle/>
                    <a:p>
                      <a:endParaRPr lang="en-US"/>
                    </a:p>
                  </a:txBody>
                  <a:tcPr/>
                </a:tc>
                <a:tc>
                  <a:txBody>
                    <a:bodyPr/>
                    <a:lstStyle/>
                    <a:p>
                      <a:pPr algn="l" fontAlgn="base">
                        <a:buFont typeface="+mj-lt"/>
                        <a:buAutoNum type="arabicPeriod" startAt="4"/>
                      </a:pPr>
                      <a:r>
                        <a:rPr lang="en-US" sz="1800" b="0" i="0" u="none" strike="noStrike">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End-of-unit activities, including logging students out of TestNav and collecting test materials</a:t>
                      </a:r>
                      <a:r>
                        <a:rPr lang="en-US" sz="18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1600" b="0" i="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95961" marR="95961" marT="47980" marB="4798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2"/>
                    </a:solidFill>
                  </a:tcPr>
                </a:tc>
                <a:tc>
                  <a:txBody>
                    <a:bodyPr/>
                    <a:lstStyle/>
                    <a:p>
                      <a:pPr algn="l" fontAlgn="base"/>
                      <a:r>
                        <a:rPr lang="en-US" sz="1800" b="0" i="0" u="none" strike="noStrike" dirty="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5 - 15 minutes</a:t>
                      </a:r>
                      <a:r>
                        <a:rPr lang="en-US" sz="1800" b="0" i="0" dirty="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p>
                    <a:p>
                      <a:pPr algn="l" fontAlgn="base"/>
                      <a:r>
                        <a:rPr lang="en-US" sz="1800" b="0" i="0" u="none" strike="noStrike" dirty="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(recommended)</a:t>
                      </a:r>
                      <a:r>
                        <a:rPr lang="en-US" sz="1800" b="0" i="0" dirty="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p>
                  </a:txBody>
                  <a:tcPr marL="95961" marR="95961" marT="47980" marB="4798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2"/>
                    </a:solidFill>
                  </a:tcPr>
                </a:tc>
                <a:extLst>
                  <a:ext uri="{0D108BD9-81ED-4DB2-BD59-A6C34878D82A}">
                    <a16:rowId xmlns:a16="http://schemas.microsoft.com/office/drawing/2014/main" val="4189552343"/>
                  </a:ext>
                </a:extLst>
              </a:tr>
            </a:tbl>
          </a:graphicData>
        </a:graphic>
      </p:graphicFrame>
    </p:spTree>
    <p:extLst>
      <p:ext uri="{BB962C8B-B14F-4D97-AF65-F5344CB8AC3E}">
        <p14:creationId xmlns:p14="http://schemas.microsoft.com/office/powerpoint/2010/main" val="32503439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pPr lvl="0"/>
            <a:r>
              <a:rPr lang="en-US" sz="4000" b="1">
                <a:ea typeface="Open Sans Light" panose="020B0306030504020204" pitchFamily="34" charset="0"/>
                <a:cs typeface="Open Sans Light" panose="020B0306030504020204" pitchFamily="34" charset="0"/>
              </a:rPr>
              <a:t>Test Structure &amp; Guidelines – Guidelines for Administration Time</a:t>
            </a:r>
            <a:endParaRPr sz="4000" b="1">
              <a:ea typeface="Open Sans Light" panose="020B0306030504020204" pitchFamily="34" charset="0"/>
              <a:cs typeface="Open Sans Light" panose="020B0306030504020204" pitchFamily="34" charset="0"/>
            </a:endParaRPr>
          </a:p>
        </p:txBody>
      </p:sp>
      <p:sp>
        <p:nvSpPr>
          <p:cNvPr id="2" name="Content Placeholder 1">
            <a:extLst>
              <a:ext uri="{FF2B5EF4-FFF2-40B4-BE49-F238E27FC236}">
                <a16:creationId xmlns:a16="http://schemas.microsoft.com/office/drawing/2014/main" id="{437BEB84-8836-43B8-B094-25CAA6E2ECB6}"/>
              </a:ext>
            </a:extLst>
          </p:cNvPr>
          <p:cNvSpPr>
            <a:spLocks noGrp="1"/>
          </p:cNvSpPr>
          <p:nvPr>
            <p:ph sz="quarter" idx="16"/>
          </p:nvPr>
        </p:nvSpPr>
        <p:spPr/>
        <p:txBody>
          <a:bodyPr/>
          <a:lstStyle/>
          <a:p>
            <a:r>
              <a:rPr lang="en-US" sz="2600" b="1" dirty="0"/>
              <a:t>Guidelines for Administration Time </a:t>
            </a:r>
          </a:p>
          <a:p>
            <a:pPr marL="342900" indent="-342900">
              <a:buFont typeface="Wingdings" panose="05000000000000000000" pitchFamily="2" charset="2"/>
              <a:buChar char="§"/>
            </a:pPr>
            <a:r>
              <a:rPr lang="en-US" sz="2400" dirty="0"/>
              <a:t>Schedule the entire amount of Unit Testing Time.</a:t>
            </a:r>
          </a:p>
          <a:p>
            <a:pPr marL="342900" indent="-342900">
              <a:buFont typeface="Wingdings" panose="05000000000000000000" pitchFamily="2" charset="2"/>
              <a:buChar char="§"/>
            </a:pPr>
            <a:r>
              <a:rPr lang="en-US" sz="2400" dirty="0"/>
              <a:t>Once the Unit Testing Time has elapsed, that unit must end.</a:t>
            </a:r>
          </a:p>
          <a:p>
            <a:pPr marL="342900" indent="-342900">
              <a:buFont typeface="Wingdings" panose="05000000000000000000" pitchFamily="2" charset="2"/>
              <a:buChar char="§"/>
            </a:pPr>
            <a:r>
              <a:rPr lang="en-US" sz="2400" dirty="0"/>
              <a:t>If all students have completed the unit, the unit may be ended early (no minimum testing time).</a:t>
            </a:r>
          </a:p>
          <a:p>
            <a:pPr marL="342900" indent="-342900">
              <a:buFont typeface="Wingdings" panose="05000000000000000000" pitchFamily="2" charset="2"/>
              <a:buChar char="§"/>
            </a:pPr>
            <a:r>
              <a:rPr lang="en-US" sz="2400" dirty="0"/>
              <a:t>Plan a couple of extra days during the window for bad weather days and makeup testing.</a:t>
            </a:r>
          </a:p>
          <a:p>
            <a:endParaRPr lang="en-US" dirty="0"/>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21</a:t>
            </a:fld>
            <a:endParaRPr kern="0"/>
          </a:p>
        </p:txBody>
      </p:sp>
    </p:spTree>
    <p:extLst>
      <p:ext uri="{BB962C8B-B14F-4D97-AF65-F5344CB8AC3E}">
        <p14:creationId xmlns:p14="http://schemas.microsoft.com/office/powerpoint/2010/main" val="5410083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pPr lvl="0"/>
            <a:r>
              <a:rPr lang="en-US" sz="4000" b="1">
                <a:ea typeface="Open Sans Light" panose="020B0306030504020204" pitchFamily="34" charset="0"/>
                <a:cs typeface="Open Sans Light" panose="020B0306030504020204" pitchFamily="34" charset="0"/>
              </a:rPr>
              <a:t>Test Structure &amp; Guidelines – Guidelines for Breaks</a:t>
            </a:r>
            <a:endParaRPr sz="4000" b="1">
              <a:ea typeface="Open Sans Light" panose="020B0306030504020204" pitchFamily="34" charset="0"/>
              <a:cs typeface="Open Sans Light" panose="020B0306030504020204" pitchFamily="34" charset="0"/>
            </a:endParaRPr>
          </a:p>
        </p:txBody>
      </p:sp>
      <p:sp>
        <p:nvSpPr>
          <p:cNvPr id="8" name="Text Placeholder 4">
            <a:extLst>
              <a:ext uri="{FF2B5EF4-FFF2-40B4-BE49-F238E27FC236}">
                <a16:creationId xmlns:a16="http://schemas.microsoft.com/office/drawing/2014/main" id="{A66BD86D-55EB-4880-B7C6-F418D6A1AE1C}"/>
              </a:ext>
            </a:extLst>
          </p:cNvPr>
          <p:cNvSpPr>
            <a:spLocks noGrp="1"/>
          </p:cNvSpPr>
          <p:nvPr>
            <p:ph sz="quarter" idx="16"/>
          </p:nvPr>
        </p:nvSpPr>
        <p:spPr>
          <a:xfrm>
            <a:off x="1177925" y="1811338"/>
            <a:ext cx="9972675" cy="4475162"/>
          </a:xfrm>
        </p:spPr>
        <p:txBody>
          <a:bodyPr/>
          <a:lstStyle/>
          <a:p>
            <a:pPr marL="342900" indent="-342900">
              <a:buFont typeface="Wingdings" panose="05000000000000000000" pitchFamily="2" charset="2"/>
              <a:buChar char="§"/>
            </a:pPr>
            <a:r>
              <a:rPr lang="en-US" sz="2200" dirty="0"/>
              <a:t>Between units, scheduled breaks may occur.</a:t>
            </a:r>
          </a:p>
          <a:p>
            <a:pPr marL="342900" indent="-342900">
              <a:buFont typeface="Wingdings" panose="05000000000000000000" pitchFamily="2" charset="2"/>
              <a:buChar char="§"/>
            </a:pPr>
            <a:r>
              <a:rPr lang="en-US" sz="2200" dirty="0"/>
              <a:t>During a unit, short “stand-and-stretch” breaks may be permitted at the discretion of the Test Administrator.</a:t>
            </a:r>
          </a:p>
          <a:p>
            <a:pPr marL="800100" lvl="1" indent="-342900">
              <a:buFont typeface="Wingdings" panose="05000000000000000000" pitchFamily="2" charset="2"/>
              <a:buChar char="§"/>
            </a:pPr>
            <a:r>
              <a:rPr lang="en-US" sz="2000" dirty="0"/>
              <a:t>Time stops for the unit, but only for a maximum of 3 minutes.</a:t>
            </a:r>
          </a:p>
          <a:p>
            <a:pPr marL="800100" lvl="1" indent="-342900">
              <a:buFont typeface="Wingdings" panose="05000000000000000000" pitchFamily="2" charset="2"/>
              <a:buChar char="§"/>
            </a:pPr>
            <a:r>
              <a:rPr lang="en-US" sz="2000" dirty="0"/>
              <a:t>If you know you will take the 3-minute break, this should be added to the timing box at the beginning of the unit.</a:t>
            </a:r>
          </a:p>
          <a:p>
            <a:pPr lvl="1"/>
            <a:endParaRPr lang="en-US" dirty="0"/>
          </a:p>
          <a:p>
            <a:pPr lvl="1"/>
            <a:endParaRPr lang="en-US" dirty="0"/>
          </a:p>
          <a:p>
            <a:pPr lvl="1"/>
            <a:endParaRPr lang="en-US" dirty="0"/>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22</a:t>
            </a:fld>
            <a:endParaRPr kern="0"/>
          </a:p>
        </p:txBody>
      </p:sp>
      <p:graphicFrame>
        <p:nvGraphicFramePr>
          <p:cNvPr id="9" name="Shape 967">
            <a:extLst>
              <a:ext uri="{FF2B5EF4-FFF2-40B4-BE49-F238E27FC236}">
                <a16:creationId xmlns:a16="http://schemas.microsoft.com/office/drawing/2014/main" id="{9C1F91F9-4339-4151-8A25-64C42D5AF230}"/>
              </a:ext>
            </a:extLst>
          </p:cNvPr>
          <p:cNvGraphicFramePr/>
          <p:nvPr>
            <p:extLst>
              <p:ext uri="{D42A27DB-BD31-4B8C-83A1-F6EECF244321}">
                <p14:modId xmlns:p14="http://schemas.microsoft.com/office/powerpoint/2010/main" val="3854465450"/>
              </p:ext>
            </p:extLst>
          </p:nvPr>
        </p:nvGraphicFramePr>
        <p:xfrm>
          <a:off x="2336800" y="4048919"/>
          <a:ext cx="7518400" cy="1777723"/>
        </p:xfrm>
        <a:graphic>
          <a:graphicData uri="http://schemas.openxmlformats.org/drawingml/2006/table">
            <a:tbl>
              <a:tblPr firstRow="1" bandRow="1">
                <a:noFill/>
              </a:tblPr>
              <a:tblGrid>
                <a:gridCol w="3657599">
                  <a:extLst>
                    <a:ext uri="{9D8B030D-6E8A-4147-A177-3AD203B41FA5}">
                      <a16:colId xmlns:a16="http://schemas.microsoft.com/office/drawing/2014/main" val="20000"/>
                    </a:ext>
                  </a:extLst>
                </a:gridCol>
                <a:gridCol w="3860801">
                  <a:extLst>
                    <a:ext uri="{9D8B030D-6E8A-4147-A177-3AD203B41FA5}">
                      <a16:colId xmlns:a16="http://schemas.microsoft.com/office/drawing/2014/main" val="20001"/>
                    </a:ext>
                  </a:extLst>
                </a:gridCol>
              </a:tblGrid>
              <a:tr h="609600">
                <a:tc>
                  <a:txBody>
                    <a:bodyPr/>
                    <a:lstStyle/>
                    <a:p>
                      <a:pPr marL="0" marR="0" lvl="0" indent="0" algn="ctr" rtl="0">
                        <a:lnSpc>
                          <a:spcPct val="100000"/>
                        </a:lnSpc>
                        <a:spcBef>
                          <a:spcPts val="0"/>
                        </a:spcBef>
                        <a:spcAft>
                          <a:spcPts val="0"/>
                        </a:spcAft>
                        <a:buClr>
                          <a:schemeClr val="dk1"/>
                        </a:buClr>
                        <a:buSzPct val="25000"/>
                        <a:buFont typeface="Calibri"/>
                        <a:buNone/>
                      </a:pPr>
                      <a:r>
                        <a:rPr lang="en-US" sz="1900" b="1" u="none">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8:00 a.m. – 10:00 a.m.</a:t>
                      </a:r>
                    </a:p>
                  </a:txBody>
                  <a:tcPr marL="121933" marR="121933" marT="60967" marB="60967"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bg2"/>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900" b="1">
                          <a:solidFill>
                            <a:schemeClr val="tx2"/>
                          </a:solidFill>
                          <a:latin typeface="Open Sans Light" panose="020B0306030504020204" pitchFamily="34" charset="0"/>
                          <a:ea typeface="Open Sans Light" panose="020B0306030504020204" pitchFamily="34" charset="0"/>
                          <a:cs typeface="Open Sans Light" panose="020B0306030504020204" pitchFamily="34" charset="0"/>
                          <a:sym typeface="Calibri"/>
                        </a:rPr>
                        <a:t>Unit </a:t>
                      </a:r>
                      <a:r>
                        <a:rPr lang="en-US" sz="1900" b="1" u="none">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1</a:t>
                      </a:r>
                    </a:p>
                  </a:txBody>
                  <a:tcPr marL="121933" marR="121933" marT="60967" marB="60967"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bg2"/>
                    </a:solidFill>
                  </a:tcPr>
                </a:tc>
                <a:extLst>
                  <a:ext uri="{0D108BD9-81ED-4DB2-BD59-A6C34878D82A}">
                    <a16:rowId xmlns:a16="http://schemas.microsoft.com/office/drawing/2014/main" val="10000"/>
                  </a:ext>
                </a:extLst>
              </a:tr>
              <a:tr h="609600">
                <a:tc>
                  <a:txBody>
                    <a:bodyPr/>
                    <a:lstStyle/>
                    <a:p>
                      <a:pPr marL="0" marR="0" lvl="0" indent="0" algn="ctr" rtl="0">
                        <a:lnSpc>
                          <a:spcPct val="100000"/>
                        </a:lnSpc>
                        <a:spcBef>
                          <a:spcPts val="0"/>
                        </a:spcBef>
                        <a:spcAft>
                          <a:spcPts val="0"/>
                        </a:spcAft>
                        <a:buClr>
                          <a:schemeClr val="dk1"/>
                        </a:buClr>
                        <a:buSzPct val="25000"/>
                        <a:buFont typeface="Calibri"/>
                        <a:buNone/>
                      </a:pPr>
                      <a:r>
                        <a:rPr lang="en-US" sz="1900" b="1" u="none">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10:00 a.m. – 10:15 a.m.</a:t>
                      </a:r>
                    </a:p>
                  </a:txBody>
                  <a:tcPr marL="121933" marR="121933" marT="60967" marB="60967"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bg2"/>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900" b="1" u="none">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Scheduled Break</a:t>
                      </a:r>
                    </a:p>
                  </a:txBody>
                  <a:tcPr marL="121933" marR="121933" marT="60967" marB="60967"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bg2"/>
                    </a:solidFill>
                  </a:tcPr>
                </a:tc>
                <a:extLst>
                  <a:ext uri="{0D108BD9-81ED-4DB2-BD59-A6C34878D82A}">
                    <a16:rowId xmlns:a16="http://schemas.microsoft.com/office/drawing/2014/main" val="10001"/>
                  </a:ext>
                </a:extLst>
              </a:tr>
              <a:tr h="558523">
                <a:tc>
                  <a:txBody>
                    <a:bodyPr/>
                    <a:lstStyle/>
                    <a:p>
                      <a:pPr marL="0" marR="0" lvl="0" indent="0" algn="ctr" rtl="0">
                        <a:lnSpc>
                          <a:spcPct val="100000"/>
                        </a:lnSpc>
                        <a:spcBef>
                          <a:spcPts val="0"/>
                        </a:spcBef>
                        <a:spcAft>
                          <a:spcPts val="0"/>
                        </a:spcAft>
                        <a:buClr>
                          <a:schemeClr val="dk1"/>
                        </a:buClr>
                        <a:buSzPct val="25000"/>
                        <a:buFont typeface="Calibri"/>
                        <a:buNone/>
                      </a:pPr>
                      <a:r>
                        <a:rPr lang="en-US" sz="1900" b="1" u="none">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10:15 a.m. – 12:15 p.m.</a:t>
                      </a:r>
                    </a:p>
                  </a:txBody>
                  <a:tcPr marL="121933" marR="121933" marT="60967" marB="60967"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bg2"/>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900" b="1"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sym typeface="Calibri"/>
                        </a:rPr>
                        <a:t>Unit </a:t>
                      </a:r>
                      <a:r>
                        <a:rPr lang="en-US" sz="1900" b="1" u="none"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sym typeface="Calibri"/>
                        </a:rPr>
                        <a:t>2</a:t>
                      </a:r>
                    </a:p>
                  </a:txBody>
                  <a:tcPr marL="121933" marR="121933" marT="60967" marB="60967"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bg2"/>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4718480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55C06BA-7664-498C-923F-E6C5216BEA89}"/>
              </a:ext>
            </a:extLst>
          </p:cNvPr>
          <p:cNvSpPr>
            <a:spLocks noGrp="1"/>
          </p:cNvSpPr>
          <p:nvPr>
            <p:ph sz="quarter" idx="16"/>
          </p:nvPr>
        </p:nvSpPr>
        <p:spPr/>
        <p:txBody>
          <a:bodyPr lIns="91440" tIns="45720" rIns="91440" bIns="45720" anchor="t"/>
          <a:lstStyle/>
          <a:p>
            <a:pPr marL="285750" indent="-285750">
              <a:buFont typeface="Wingdings" panose="05000000000000000000" pitchFamily="2" charset="2"/>
              <a:buChar char="§"/>
            </a:pPr>
            <a:r>
              <a:rPr lang="en-US" sz="2200" dirty="0">
                <a:latin typeface="Open Sans Light"/>
                <a:ea typeface="Open Sans Light"/>
                <a:cs typeface="Open Sans Light"/>
              </a:rPr>
              <a:t>Every ELA test will have a writing prompt in Unit 2. This will require the student to read and respond to the prompt by writing an essay.</a:t>
            </a:r>
          </a:p>
          <a:p>
            <a:pPr marL="742950" lvl="1" indent="-285750">
              <a:buFont typeface="Wingdings" panose="05000000000000000000" pitchFamily="2" charset="2"/>
              <a:buChar char="§"/>
            </a:pPr>
            <a:r>
              <a:rPr lang="en-US" sz="2000" dirty="0">
                <a:latin typeface="Open Sans Light"/>
                <a:ea typeface="Open Sans Light"/>
                <a:cs typeface="Open Sans Light"/>
              </a:rPr>
              <a:t>Example scoring rubrics can be found at </a:t>
            </a:r>
            <a:r>
              <a:rPr lang="en-US" sz="2000" dirty="0">
                <a:solidFill>
                  <a:schemeClr val="tx2"/>
                </a:solidFill>
                <a:latin typeface="Open Sans Light"/>
                <a:ea typeface="Open Sans Light"/>
                <a:cs typeface="Open Sans Light"/>
                <a:hlinkClick r:id="rId3">
                  <a:extLst>
                    <a:ext uri="{A12FA001-AC4F-418D-AE19-62706E023703}">
                      <ahyp:hlinkClr xmlns:ahyp="http://schemas.microsoft.com/office/drawing/2018/hyperlinkcolor" val="tx"/>
                    </a:ext>
                  </a:extLst>
                </a:hlinkClick>
              </a:rPr>
              <a:t>https://resources.newmeridiancorp.org/ela-test-design/</a:t>
            </a:r>
            <a:r>
              <a:rPr lang="en-US" sz="2000" dirty="0">
                <a:latin typeface="Open Sans Light"/>
                <a:ea typeface="Open Sans Light"/>
                <a:cs typeface="Open Sans Light"/>
              </a:rPr>
              <a:t>.</a:t>
            </a:r>
          </a:p>
          <a:p>
            <a:pPr marL="285750" indent="-285750">
              <a:buFont typeface="Wingdings" panose="05000000000000000000" pitchFamily="2" charset="2"/>
              <a:buChar char="§"/>
            </a:pPr>
            <a:r>
              <a:rPr lang="en-US" sz="2200" dirty="0"/>
              <a:t>Released student essays and annotated scores can be found and reviewed at </a:t>
            </a:r>
            <a:r>
              <a:rPr lang="en-US" sz="2200" dirty="0">
                <a:solidFill>
                  <a:schemeClr val="tx2"/>
                </a:solidFill>
                <a:hlinkClick r:id="rId4">
                  <a:extLst>
                    <a:ext uri="{A12FA001-AC4F-418D-AE19-62706E023703}">
                      <ahyp:hlinkClr xmlns:ahyp="http://schemas.microsoft.com/office/drawing/2018/hyperlinkcolor" val="tx"/>
                    </a:ext>
                  </a:extLst>
                </a:hlinkClick>
              </a:rPr>
              <a:t>https://resources.newmeridiancorp.org/released-items/</a:t>
            </a:r>
            <a:r>
              <a:rPr lang="en-US" sz="2200" dirty="0"/>
              <a:t>.</a:t>
            </a:r>
          </a:p>
          <a:p>
            <a:pPr marL="285750" indent="-285750">
              <a:buFont typeface="Wingdings" panose="05000000000000000000" pitchFamily="2" charset="2"/>
              <a:buChar char="§"/>
            </a:pPr>
            <a:r>
              <a:rPr lang="en-US" sz="2200" dirty="0"/>
              <a:t>Non-secure ELA practice tests for all grades are available at </a:t>
            </a:r>
            <a:r>
              <a:rPr lang="en-US" sz="2200" dirty="0">
                <a:solidFill>
                  <a:schemeClr val="tx2"/>
                </a:solidFill>
                <a:hlinkClick r:id="rId5">
                  <a:extLst>
                    <a:ext uri="{A12FA001-AC4F-418D-AE19-62706E023703}">
                      <ahyp:hlinkClr xmlns:ahyp="http://schemas.microsoft.com/office/drawing/2018/hyperlinkcolor" val="tx"/>
                    </a:ext>
                  </a:extLst>
                </a:hlinkClick>
              </a:rPr>
              <a:t>https://bie.mypearsonsupport.com/practice-tests/english/</a:t>
            </a:r>
            <a:r>
              <a:rPr lang="en-US" sz="2200" dirty="0"/>
              <a:t>.</a:t>
            </a:r>
          </a:p>
          <a:p>
            <a:pPr marL="285750" indent="-285750">
              <a:buFont typeface="Wingdings" panose="05000000000000000000" pitchFamily="2" charset="2"/>
              <a:buChar char="§"/>
            </a:pPr>
            <a:r>
              <a:rPr lang="en-US" sz="2200" dirty="0"/>
              <a:t>ELA Interim 2 tests all include a writing prompt, which allows both for students to familiarize themselves with a similar prompt and associated tools in TestNav and provides reports for school staff. </a:t>
            </a:r>
          </a:p>
          <a:p>
            <a:pPr marL="742950" lvl="1" indent="-285750">
              <a:buFont typeface="Wingdings" panose="05000000000000000000" pitchFamily="2" charset="2"/>
              <a:buChar char="§"/>
            </a:pPr>
            <a:r>
              <a:rPr lang="en-US" sz="2000" dirty="0"/>
              <a:t>All BIE schools are eligible to take Interim assessments. </a:t>
            </a:r>
          </a:p>
          <a:p>
            <a:pPr marL="285750" indent="-285750">
              <a:buFont typeface="Wingdings" panose="05000000000000000000" pitchFamily="2" charset="2"/>
              <a:buChar char="§"/>
            </a:pPr>
            <a:endParaRPr lang="en-US" sz="2400" dirty="0"/>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23</a:t>
            </a:fld>
            <a:endParaRPr kern="0"/>
          </a:p>
        </p:txBody>
      </p:sp>
      <p:sp>
        <p:nvSpPr>
          <p:cNvPr id="6" name="Google Shape;1174;p179">
            <a:extLst>
              <a:ext uri="{FF2B5EF4-FFF2-40B4-BE49-F238E27FC236}">
                <a16:creationId xmlns:a16="http://schemas.microsoft.com/office/drawing/2014/main" id="{F7413B39-C766-4DE8-9219-7F426FA8B04F}"/>
              </a:ext>
            </a:extLst>
          </p:cNvPr>
          <p:cNvSpPr txBox="1">
            <a:spLocks/>
          </p:cNvSpPr>
          <p:nvPr/>
        </p:nvSpPr>
        <p:spPr>
          <a:xfrm>
            <a:off x="1183729" y="571500"/>
            <a:ext cx="9966871" cy="1119188"/>
          </a:xfrm>
          <a:prstGeom prst="rect">
            <a:avLst/>
          </a:prstGeom>
          <a:noFill/>
          <a:ln>
            <a:noFill/>
          </a:ln>
        </p:spPr>
        <p:txBody>
          <a:bodyPr spcFirstLastPara="1" wrap="square" lIns="76200" tIns="76200" rIns="76200" bIns="76200" anchor="ctr" anchorCtr="0">
            <a:noAutofit/>
          </a:bodyPr>
          <a:lstStyle>
            <a:lvl1pPr algn="l" rtl="0" eaLnBrk="0" fontAlgn="base" hangingPunct="0">
              <a:lnSpc>
                <a:spcPct val="90000"/>
              </a:lnSpc>
              <a:spcBef>
                <a:spcPct val="0"/>
              </a:spcBef>
              <a:spcAft>
                <a:spcPct val="0"/>
              </a:spcAft>
              <a:defRPr sz="3600" kern="1200">
                <a:solidFill>
                  <a:schemeClr val="tx1"/>
                </a:solidFill>
                <a:latin typeface="Open Sans Light" panose="020B0306030504020204" pitchFamily="34" charset="0"/>
                <a:ea typeface="+mj-ea"/>
                <a:cs typeface="+mj-cs"/>
              </a:defRPr>
            </a:lvl1pPr>
            <a:lvl2pPr algn="l" rtl="0" eaLnBrk="0" fontAlgn="base" hangingPunct="0">
              <a:lnSpc>
                <a:spcPct val="90000"/>
              </a:lnSpc>
              <a:spcBef>
                <a:spcPct val="0"/>
              </a:spcBef>
              <a:spcAft>
                <a:spcPct val="0"/>
              </a:spcAft>
              <a:defRPr sz="4500">
                <a:solidFill>
                  <a:schemeClr val="tx1"/>
                </a:solidFill>
                <a:latin typeface="Open Sans Light" panose="020B0306030504020204" pitchFamily="34" charset="0"/>
              </a:defRPr>
            </a:lvl2pPr>
            <a:lvl3pPr algn="l" rtl="0" eaLnBrk="0" fontAlgn="base" hangingPunct="0">
              <a:lnSpc>
                <a:spcPct val="90000"/>
              </a:lnSpc>
              <a:spcBef>
                <a:spcPct val="0"/>
              </a:spcBef>
              <a:spcAft>
                <a:spcPct val="0"/>
              </a:spcAft>
              <a:defRPr sz="4500">
                <a:solidFill>
                  <a:schemeClr val="tx1"/>
                </a:solidFill>
                <a:latin typeface="Open Sans Light" panose="020B0306030504020204" pitchFamily="34" charset="0"/>
              </a:defRPr>
            </a:lvl3pPr>
            <a:lvl4pPr algn="l" rtl="0" eaLnBrk="0" fontAlgn="base" hangingPunct="0">
              <a:lnSpc>
                <a:spcPct val="90000"/>
              </a:lnSpc>
              <a:spcBef>
                <a:spcPct val="0"/>
              </a:spcBef>
              <a:spcAft>
                <a:spcPct val="0"/>
              </a:spcAft>
              <a:defRPr sz="4500">
                <a:solidFill>
                  <a:schemeClr val="tx1"/>
                </a:solidFill>
                <a:latin typeface="Open Sans Light" panose="020B0306030504020204" pitchFamily="34" charset="0"/>
              </a:defRPr>
            </a:lvl4pPr>
            <a:lvl5pPr algn="l" rtl="0" eaLnBrk="0" fontAlgn="base" hangingPunct="0">
              <a:lnSpc>
                <a:spcPct val="90000"/>
              </a:lnSpc>
              <a:spcBef>
                <a:spcPct val="0"/>
              </a:spcBef>
              <a:spcAft>
                <a:spcPct val="0"/>
              </a:spcAft>
              <a:defRPr sz="4500">
                <a:solidFill>
                  <a:schemeClr val="tx1"/>
                </a:solidFill>
                <a:latin typeface="Open Sans Light" panose="020B0306030504020204" pitchFamily="34" charset="0"/>
              </a:defRPr>
            </a:lvl5pPr>
            <a:lvl6pPr marL="457200"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6pPr>
            <a:lvl7pPr marL="914400"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7pPr>
            <a:lvl8pPr marL="1371600"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8pPr>
            <a:lvl9pPr marL="1828800"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9pPr>
          </a:lstStyle>
          <a:p>
            <a:r>
              <a:rPr lang="en-US" sz="4000" b="1">
                <a:ea typeface="Open Sans Light" panose="020B0306030504020204" pitchFamily="34" charset="0"/>
                <a:cs typeface="Open Sans Light" panose="020B0306030504020204" pitchFamily="34" charset="0"/>
              </a:rPr>
              <a:t>Test Structure &amp; Guidelines – ELA Writing Prompt</a:t>
            </a:r>
            <a:endParaRPr lang="en-US">
              <a:solidFill>
                <a:schemeClr val="bg2"/>
              </a:solidFill>
              <a:latin typeface="+mj-lt"/>
            </a:endParaRPr>
          </a:p>
        </p:txBody>
      </p:sp>
    </p:spTree>
    <p:extLst>
      <p:ext uri="{BB962C8B-B14F-4D97-AF65-F5344CB8AC3E}">
        <p14:creationId xmlns:p14="http://schemas.microsoft.com/office/powerpoint/2010/main" val="10757338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964" name="Google Shape;964;p153"/>
          <p:cNvSpPr txBox="1">
            <a:spLocks noGrp="1"/>
          </p:cNvSpPr>
          <p:nvPr>
            <p:ph type="title"/>
          </p:nvPr>
        </p:nvSpPr>
        <p:spPr>
          <a:xfrm>
            <a:off x="1035170" y="1701800"/>
            <a:ext cx="6869577" cy="2887662"/>
          </a:xfrm>
          <a:prstGeom prst="rect">
            <a:avLst/>
          </a:prstGeom>
          <a:noFill/>
          <a:ln>
            <a:noFill/>
          </a:ln>
        </p:spPr>
        <p:txBody>
          <a:bodyPr spcFirstLastPara="1" wrap="square" lIns="76200" tIns="76200" rIns="76200" bIns="76200" anchor="ctr" anchorCtr="0">
            <a:noAutofit/>
          </a:bodyPr>
          <a:lstStyle/>
          <a:p>
            <a:pPr algn="ctr"/>
            <a:r>
              <a:rPr lang="en-US" sz="5800" b="1">
                <a:ea typeface="Open Sans Light" panose="020B0306030504020204" pitchFamily="34" charset="0"/>
                <a:cs typeface="Open Sans Light" panose="020B0306030504020204" pitchFamily="34" charset="0"/>
              </a:rPr>
              <a:t>Accommodations &amp; Accessibility Features</a:t>
            </a:r>
            <a:endParaRPr sz="5800" b="1">
              <a:ea typeface="Open Sans Light" panose="020B0306030504020204" pitchFamily="34" charset="0"/>
              <a:cs typeface="Open Sans Light" panose="020B0306030504020204" pitchFamily="34" charset="0"/>
            </a:endParaRPr>
          </a:p>
        </p:txBody>
      </p:sp>
      <p:sp>
        <p:nvSpPr>
          <p:cNvPr id="4" name="Google Shape;1176;p179">
            <a:extLst>
              <a:ext uri="{FF2B5EF4-FFF2-40B4-BE49-F238E27FC236}">
                <a16:creationId xmlns:a16="http://schemas.microsoft.com/office/drawing/2014/main" id="{37515BDB-3C33-4C6E-A662-32251BFBA985}"/>
              </a:ext>
            </a:extLst>
          </p:cNvPr>
          <p:cNvSpPr txBox="1">
            <a:spLocks/>
          </p:cNvSpPr>
          <p:nvPr/>
        </p:nvSpPr>
        <p:spPr>
          <a:xfrm>
            <a:off x="9209088" y="6488113"/>
            <a:ext cx="2743200" cy="365125"/>
          </a:xfrm>
          <a:prstGeom prst="rect">
            <a:avLst/>
          </a:prstGeom>
          <a:noFill/>
          <a:ln>
            <a:noFill/>
          </a:ln>
        </p:spPr>
        <p:txBody>
          <a:bodyPr spcFirstLastPara="1" vert="horz" wrap="square" lIns="57133" tIns="28567" rIns="57133" bIns="28567" rtlCol="0" anchor="t"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defTabSz="1219170">
              <a:defRPr/>
            </a:pPr>
            <a:fld id="{00000000-1234-1234-1234-123412341234}" type="slidenum">
              <a:rPr lang="en" sz="1000" kern="0" smtClean="0">
                <a:latin typeface="Open Sans Light" panose="020B0306030504020204" pitchFamily="34" charset="0"/>
                <a:ea typeface="Open Sans Light" panose="020B0306030504020204" pitchFamily="34" charset="0"/>
                <a:cs typeface="Open Sans Light" panose="020B0306030504020204" pitchFamily="34" charset="0"/>
              </a:rPr>
              <a:pPr algn="r" defTabSz="1219170">
                <a:defRPr/>
              </a:pPr>
              <a:t>24</a:t>
            </a:fld>
            <a:endParaRPr lang="en" sz="1000" kern="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39462578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a:solidFill>
                  <a:schemeClr val="tx2"/>
                </a:solidFill>
                <a:latin typeface="+mj-lt"/>
              </a:rPr>
            </a:br>
            <a:r>
              <a:rPr lang="en-US" sz="4000" b="1">
                <a:ea typeface="Open Sans Light" panose="020B0306030504020204" pitchFamily="34" charset="0"/>
                <a:cs typeface="Open Sans Light" panose="020B0306030504020204" pitchFamily="34" charset="0"/>
              </a:rPr>
              <a:t>Accommodations &amp; Accessibility Features</a:t>
            </a:r>
            <a:br>
              <a:rPr lang="en-US">
                <a:solidFill>
                  <a:schemeClr val="tx2"/>
                </a:solidFill>
                <a:latin typeface="+mj-lt"/>
              </a:rPr>
            </a:br>
            <a:endParaRPr>
              <a:solidFill>
                <a:schemeClr val="tx2"/>
              </a:solidFill>
              <a:latin typeface="+mj-lt"/>
            </a:endParaRPr>
          </a:p>
        </p:txBody>
      </p:sp>
      <p:sp>
        <p:nvSpPr>
          <p:cNvPr id="2" name="Content Placeholder 1">
            <a:extLst>
              <a:ext uri="{FF2B5EF4-FFF2-40B4-BE49-F238E27FC236}">
                <a16:creationId xmlns:a16="http://schemas.microsoft.com/office/drawing/2014/main" id="{307DB3CB-F3E2-4954-B911-A95E25DE7488}"/>
              </a:ext>
            </a:extLst>
          </p:cNvPr>
          <p:cNvSpPr>
            <a:spLocks noGrp="1"/>
          </p:cNvSpPr>
          <p:nvPr>
            <p:ph sz="quarter" idx="16"/>
          </p:nvPr>
        </p:nvSpPr>
        <p:spPr/>
        <p:txBody>
          <a:bodyPr/>
          <a:lstStyle/>
          <a:p>
            <a:r>
              <a:rPr lang="en-US" sz="2200" b="1" dirty="0"/>
              <a:t>Features for All Students</a:t>
            </a:r>
          </a:p>
          <a:p>
            <a:r>
              <a:rPr lang="en-US" sz="2000" dirty="0"/>
              <a:t>TestNav tools available to all students</a:t>
            </a:r>
          </a:p>
          <a:p>
            <a:r>
              <a:rPr lang="en-US" sz="2200" b="1" dirty="0"/>
              <a:t>Administration Considerations</a:t>
            </a:r>
          </a:p>
          <a:p>
            <a:r>
              <a:rPr lang="en-US" sz="2000" dirty="0"/>
              <a:t>Testing environment </a:t>
            </a:r>
          </a:p>
          <a:p>
            <a:r>
              <a:rPr lang="en-US" sz="2200" b="1" dirty="0"/>
              <a:t>Accessibility Features</a:t>
            </a:r>
          </a:p>
          <a:p>
            <a:r>
              <a:rPr lang="en-US" sz="2000" dirty="0"/>
              <a:t>Answer mask / color contrast</a:t>
            </a:r>
          </a:p>
          <a:p>
            <a:r>
              <a:rPr lang="en-US" sz="2200" b="1" dirty="0"/>
              <a:t>Accommodations</a:t>
            </a:r>
          </a:p>
          <a:p>
            <a:r>
              <a:rPr lang="en-US" sz="2000" dirty="0"/>
              <a:t>Requires IEP/504 or EL plan</a:t>
            </a:r>
          </a:p>
          <a:p>
            <a:pPr marL="285750" indent="-285750">
              <a:buFont typeface="Wingdings" panose="05000000000000000000" pitchFamily="2" charset="2"/>
              <a:buChar char="§"/>
            </a:pPr>
            <a:r>
              <a:rPr lang="en-US" sz="1800" dirty="0"/>
              <a:t>Test Coordinators will need to confirm that the correct accommodations have been added to the students’ record by viewing the student details in ADAM and update as needed.</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25</a:t>
            </a:fld>
            <a:endParaRPr kern="0"/>
          </a:p>
        </p:txBody>
      </p:sp>
      <p:pic>
        <p:nvPicPr>
          <p:cNvPr id="2050" name="Picture 2">
            <a:extLst>
              <a:ext uri="{FF2B5EF4-FFF2-40B4-BE49-F238E27FC236}">
                <a16:creationId xmlns:a16="http://schemas.microsoft.com/office/drawing/2014/main" id="{8898165B-00B5-4D42-B1AD-5E0999838F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8950" y="1690688"/>
            <a:ext cx="3387536" cy="2899472"/>
          </a:xfrm>
          <a:prstGeom prst="rect">
            <a:avLst/>
          </a:prstGeom>
          <a:solidFill>
            <a:schemeClr val="bg1"/>
          </a:solidFill>
        </p:spPr>
      </p:pic>
      <p:sp>
        <p:nvSpPr>
          <p:cNvPr id="6" name="Rectangle 5">
            <a:extLst>
              <a:ext uri="{FF2B5EF4-FFF2-40B4-BE49-F238E27FC236}">
                <a16:creationId xmlns:a16="http://schemas.microsoft.com/office/drawing/2014/main" id="{4C4C5A17-F6FD-42A8-909D-B8AF1B2C14C3}"/>
              </a:ext>
            </a:extLst>
          </p:cNvPr>
          <p:cNvSpPr/>
          <p:nvPr/>
        </p:nvSpPr>
        <p:spPr>
          <a:xfrm>
            <a:off x="1636020" y="1719385"/>
            <a:ext cx="4613013" cy="369332"/>
          </a:xfrm>
          <a:prstGeom prst="rect">
            <a:avLst/>
          </a:prstGeom>
        </p:spPr>
        <p:txBody>
          <a:bodyPr wrap="square">
            <a:spAutoFit/>
          </a:bodyPr>
          <a:lstStyle/>
          <a:p>
            <a:r>
              <a:rPr lang="en-US">
                <a:latin typeface="Times New Roman" panose="02020603050405020304" pitchFamily="18" charset="0"/>
              </a:rPr>
              <a:t> </a:t>
            </a:r>
            <a:endParaRPr lang="en-US"/>
          </a:p>
        </p:txBody>
      </p:sp>
    </p:spTree>
    <p:extLst>
      <p:ext uri="{BB962C8B-B14F-4D97-AF65-F5344CB8AC3E}">
        <p14:creationId xmlns:p14="http://schemas.microsoft.com/office/powerpoint/2010/main" val="11038079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a:solidFill>
                  <a:schemeClr val="tx2"/>
                </a:solidFill>
                <a:latin typeface="+mj-lt"/>
              </a:rPr>
            </a:br>
            <a:r>
              <a:rPr lang="en-US" sz="4000" b="1">
                <a:ea typeface="Open Sans Light" panose="020B0306030504020204" pitchFamily="34" charset="0"/>
                <a:cs typeface="Open Sans Light" panose="020B0306030504020204" pitchFamily="34" charset="0"/>
              </a:rPr>
              <a:t>Accommodations &amp; Accessibility Features</a:t>
            </a:r>
            <a:br>
              <a:rPr lang="en-US">
                <a:solidFill>
                  <a:schemeClr val="tx2"/>
                </a:solidFill>
                <a:latin typeface="+mj-lt"/>
              </a:rPr>
            </a:br>
            <a:endParaRPr>
              <a:solidFill>
                <a:schemeClr val="tx2"/>
              </a:solidFill>
              <a:latin typeface="+mj-lt"/>
            </a:endParaRPr>
          </a:p>
        </p:txBody>
      </p:sp>
      <p:sp>
        <p:nvSpPr>
          <p:cNvPr id="3" name="Content Placeholder 2">
            <a:extLst>
              <a:ext uri="{FF2B5EF4-FFF2-40B4-BE49-F238E27FC236}">
                <a16:creationId xmlns:a16="http://schemas.microsoft.com/office/drawing/2014/main" id="{CC95E889-9A98-48DA-B2DA-9BACF5E491AC}"/>
              </a:ext>
            </a:extLst>
          </p:cNvPr>
          <p:cNvSpPr>
            <a:spLocks noGrp="1"/>
          </p:cNvSpPr>
          <p:nvPr>
            <p:ph sz="quarter" idx="16"/>
          </p:nvPr>
        </p:nvSpPr>
        <p:spPr/>
        <p:txBody>
          <a:bodyPr/>
          <a:lstStyle/>
          <a:p>
            <a:r>
              <a:rPr lang="en-US" sz="2000" b="1" dirty="0"/>
              <a:t>CBT Accessibility Feature examples (TestNav)</a:t>
            </a:r>
          </a:p>
          <a:p>
            <a:r>
              <a:rPr lang="en-US" sz="1800" dirty="0"/>
              <a:t>These are available or should be made available to all students:</a:t>
            </a:r>
          </a:p>
          <a:p>
            <a:pPr marL="285750" indent="-285750">
              <a:buFont typeface="Wingdings" panose="05000000000000000000" pitchFamily="2" charset="2"/>
              <a:buChar char="§"/>
            </a:pPr>
            <a:r>
              <a:rPr lang="en-US" sz="1800" dirty="0"/>
              <a:t>Line Reader</a:t>
            </a:r>
          </a:p>
          <a:p>
            <a:pPr marL="285750" indent="-285750">
              <a:buFont typeface="Wingdings" panose="05000000000000000000" pitchFamily="2" charset="2"/>
              <a:buChar char="§"/>
            </a:pPr>
            <a:r>
              <a:rPr lang="en-US" sz="1800" dirty="0"/>
              <a:t>Answer Eliminator</a:t>
            </a:r>
          </a:p>
          <a:p>
            <a:pPr marL="285750" indent="-285750">
              <a:buFont typeface="Wingdings" panose="05000000000000000000" pitchFamily="2" charset="2"/>
              <a:buChar char="§"/>
            </a:pPr>
            <a:r>
              <a:rPr lang="en-US" sz="1800" dirty="0"/>
              <a:t>Magnifier</a:t>
            </a:r>
          </a:p>
          <a:p>
            <a:pPr marL="285750" indent="-285750">
              <a:buFont typeface="Wingdings" panose="05000000000000000000" pitchFamily="2" charset="2"/>
              <a:buChar char="§"/>
            </a:pPr>
            <a:r>
              <a:rPr lang="en-US" sz="1800" dirty="0"/>
              <a:t>Highlighter</a:t>
            </a:r>
          </a:p>
          <a:p>
            <a:pPr marL="285750" indent="-285750">
              <a:buFont typeface="Wingdings" panose="05000000000000000000" pitchFamily="2" charset="2"/>
              <a:buChar char="§"/>
            </a:pPr>
            <a:r>
              <a:rPr lang="en-US" sz="1800" dirty="0"/>
              <a:t>Bookmark</a:t>
            </a:r>
          </a:p>
          <a:p>
            <a:pPr marL="285750" indent="-285750">
              <a:buFont typeface="Wingdings" panose="05000000000000000000" pitchFamily="2" charset="2"/>
              <a:buChar char="§"/>
            </a:pPr>
            <a:r>
              <a:rPr lang="en-US" sz="1800" dirty="0"/>
              <a:t>Pop-up glossary</a:t>
            </a:r>
          </a:p>
          <a:p>
            <a:pPr marL="285750" indent="-285750">
              <a:buFont typeface="Wingdings" panose="05000000000000000000" pitchFamily="2" charset="2"/>
              <a:buChar char="§"/>
            </a:pPr>
            <a:r>
              <a:rPr lang="en-US" sz="1800" dirty="0"/>
              <a:t>Notepad</a:t>
            </a:r>
          </a:p>
          <a:p>
            <a:pPr marL="285750" indent="-285750">
              <a:buFont typeface="Wingdings" panose="05000000000000000000" pitchFamily="2" charset="2"/>
              <a:buChar char="§"/>
            </a:pPr>
            <a:r>
              <a:rPr lang="en-US" sz="1800" dirty="0"/>
              <a:t>Blank Scratch Paper*</a:t>
            </a:r>
          </a:p>
          <a:p>
            <a:endParaRPr lang="en-US" sz="1800" dirty="0"/>
          </a:p>
          <a:p>
            <a:r>
              <a:rPr lang="en-US" sz="1800" dirty="0"/>
              <a:t>*After testing Test Administrators are responsible for collecting ALL scratch paper after testing has completed to be securely destroyed.</a:t>
            </a:r>
          </a:p>
          <a:p>
            <a:endParaRPr lang="en-US" dirty="0"/>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26</a:t>
            </a:fld>
            <a:endParaRPr kern="0"/>
          </a:p>
        </p:txBody>
      </p:sp>
    </p:spTree>
    <p:extLst>
      <p:ext uri="{BB962C8B-B14F-4D97-AF65-F5344CB8AC3E}">
        <p14:creationId xmlns:p14="http://schemas.microsoft.com/office/powerpoint/2010/main" val="37783661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a:solidFill>
                  <a:schemeClr val="tx2"/>
                </a:solidFill>
                <a:latin typeface="+mj-lt"/>
              </a:rPr>
            </a:br>
            <a:r>
              <a:rPr lang="en-US" sz="4000" b="1">
                <a:ea typeface="Open Sans Light" panose="020B0306030504020204" pitchFamily="34" charset="0"/>
                <a:cs typeface="Open Sans Light" panose="020B0306030504020204" pitchFamily="34" charset="0"/>
              </a:rPr>
              <a:t>Accommodations &amp; Accessibility Features</a:t>
            </a:r>
            <a:br>
              <a:rPr lang="en-US">
                <a:solidFill>
                  <a:schemeClr val="tx2"/>
                </a:solidFill>
                <a:latin typeface="+mj-lt"/>
              </a:rPr>
            </a:br>
            <a:endParaRPr>
              <a:solidFill>
                <a:schemeClr val="tx2"/>
              </a:solidFill>
              <a:latin typeface="+mj-lt"/>
            </a:endParaRPr>
          </a:p>
        </p:txBody>
      </p:sp>
      <p:sp>
        <p:nvSpPr>
          <p:cNvPr id="5" name="Content Placeholder 4">
            <a:extLst>
              <a:ext uri="{FF2B5EF4-FFF2-40B4-BE49-F238E27FC236}">
                <a16:creationId xmlns:a16="http://schemas.microsoft.com/office/drawing/2014/main" id="{EC5C8CC0-BC11-47CC-8EF9-6F5D8CF04A0C}"/>
              </a:ext>
            </a:extLst>
          </p:cNvPr>
          <p:cNvSpPr>
            <a:spLocks noGrp="1"/>
          </p:cNvSpPr>
          <p:nvPr>
            <p:ph sz="quarter" idx="16"/>
          </p:nvPr>
        </p:nvSpPr>
        <p:spPr/>
        <p:txBody>
          <a:bodyPr/>
          <a:lstStyle/>
          <a:p>
            <a:r>
              <a:rPr lang="en-US" sz="2400" b="1" dirty="0"/>
              <a:t>Administration Considerations examples</a:t>
            </a:r>
          </a:p>
          <a:p>
            <a:r>
              <a:rPr lang="en-US" sz="2200" dirty="0"/>
              <a:t>These should be identified in advance of testing:</a:t>
            </a:r>
          </a:p>
          <a:p>
            <a:pPr marL="285750" indent="-285750">
              <a:buFont typeface="Wingdings" panose="05000000000000000000" pitchFamily="2" charset="2"/>
              <a:buChar char="§"/>
            </a:pPr>
            <a:r>
              <a:rPr lang="en-US" sz="2000" dirty="0"/>
              <a:t>Adaptive and Specialized Equipment or Furniture​</a:t>
            </a:r>
          </a:p>
          <a:p>
            <a:pPr marL="285750" indent="-285750">
              <a:buFont typeface="Wingdings" panose="05000000000000000000" pitchFamily="2" charset="2"/>
              <a:buChar char="§"/>
            </a:pPr>
            <a:r>
              <a:rPr lang="en-US" sz="2000" dirty="0"/>
              <a:t>Frequent Breaks​</a:t>
            </a:r>
          </a:p>
          <a:p>
            <a:pPr marL="285750" indent="-285750">
              <a:buFont typeface="Wingdings" panose="05000000000000000000" pitchFamily="2" charset="2"/>
              <a:buChar char="§"/>
            </a:pPr>
            <a:r>
              <a:rPr lang="en-US" sz="2000" dirty="0"/>
              <a:t>Small Group Testing​</a:t>
            </a:r>
          </a:p>
          <a:p>
            <a:pPr marL="285750" indent="-285750">
              <a:buFont typeface="Wingdings" panose="05000000000000000000" pitchFamily="2" charset="2"/>
              <a:buChar char="§"/>
            </a:pPr>
            <a:r>
              <a:rPr lang="en-US" sz="2000" dirty="0"/>
              <a:t>Specified Area or Setting​</a:t>
            </a:r>
          </a:p>
          <a:p>
            <a:pPr marL="285750" indent="-285750">
              <a:buFont typeface="Wingdings" panose="05000000000000000000" pitchFamily="2" charset="2"/>
              <a:buChar char="§"/>
            </a:pPr>
            <a:r>
              <a:rPr lang="en-US" sz="2000" dirty="0"/>
              <a:t>Separate or Alternate Location​</a:t>
            </a:r>
          </a:p>
          <a:p>
            <a:pPr marL="285750" indent="-285750">
              <a:buFont typeface="Wingdings" panose="05000000000000000000" pitchFamily="2" charset="2"/>
              <a:buChar char="§"/>
            </a:pPr>
            <a:r>
              <a:rPr lang="en-US" sz="2000" dirty="0"/>
              <a:t>Time of Day​</a:t>
            </a:r>
          </a:p>
          <a:p>
            <a:endParaRPr lang="en-US" sz="2000" dirty="0"/>
          </a:p>
          <a:p>
            <a:r>
              <a:rPr lang="en-US" sz="2000" b="1" dirty="0"/>
              <a:t>NOTE:</a:t>
            </a:r>
            <a:r>
              <a:rPr lang="en-US" sz="2000" dirty="0"/>
              <a:t> These do </a:t>
            </a:r>
            <a:r>
              <a:rPr lang="en-US" sz="2000" u="sng" dirty="0"/>
              <a:t>NOT</a:t>
            </a:r>
            <a:r>
              <a:rPr lang="en-US" sz="2000" dirty="0"/>
              <a:t> need to be captured on the student record in ADAM. </a:t>
            </a:r>
          </a:p>
          <a:p>
            <a:endParaRPr lang="en-US" dirty="0"/>
          </a:p>
          <a:p>
            <a:endParaRPr lang="en-US" dirty="0"/>
          </a:p>
          <a:p>
            <a:endParaRPr lang="en-US" dirty="0"/>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27</a:t>
            </a:fld>
            <a:endParaRPr kern="0"/>
          </a:p>
        </p:txBody>
      </p:sp>
    </p:spTree>
    <p:extLst>
      <p:ext uri="{BB962C8B-B14F-4D97-AF65-F5344CB8AC3E}">
        <p14:creationId xmlns:p14="http://schemas.microsoft.com/office/powerpoint/2010/main" val="3673793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a:solidFill>
                  <a:schemeClr val="tx2"/>
                </a:solidFill>
                <a:latin typeface="+mj-lt"/>
              </a:rPr>
            </a:br>
            <a:r>
              <a:rPr lang="en-US" sz="4000" b="1">
                <a:ea typeface="Open Sans Light" panose="020B0306030504020204" pitchFamily="34" charset="0"/>
                <a:cs typeface="Open Sans Light" panose="020B0306030504020204" pitchFamily="34" charset="0"/>
              </a:rPr>
              <a:t>Accommodations</a:t>
            </a:r>
            <a:br>
              <a:rPr lang="en-US">
                <a:solidFill>
                  <a:schemeClr val="tx2"/>
                </a:solidFill>
                <a:latin typeface="+mj-lt"/>
              </a:rPr>
            </a:br>
            <a:endParaRPr>
              <a:solidFill>
                <a:schemeClr val="tx2"/>
              </a:solidFill>
              <a:latin typeface="+mj-lt"/>
            </a:endParaRPr>
          </a:p>
        </p:txBody>
      </p:sp>
      <p:sp>
        <p:nvSpPr>
          <p:cNvPr id="7" name="Content Placeholder 6">
            <a:extLst>
              <a:ext uri="{FF2B5EF4-FFF2-40B4-BE49-F238E27FC236}">
                <a16:creationId xmlns:a16="http://schemas.microsoft.com/office/drawing/2014/main" id="{004019BE-81A7-4F11-BA2F-F397C388AC24}"/>
              </a:ext>
            </a:extLst>
          </p:cNvPr>
          <p:cNvSpPr>
            <a:spLocks noGrp="1"/>
          </p:cNvSpPr>
          <p:nvPr>
            <p:ph sz="quarter" idx="16"/>
          </p:nvPr>
        </p:nvSpPr>
        <p:spPr/>
        <p:txBody>
          <a:bodyPr/>
          <a:lstStyle/>
          <a:p>
            <a:r>
              <a:rPr lang="en-US" sz="1800" b="1" dirty="0"/>
              <a:t>Accommodation form specific examples**</a:t>
            </a:r>
          </a:p>
          <a:p>
            <a:r>
              <a:rPr lang="en-US" sz="1800" b="1" dirty="0"/>
              <a:t>Computer Based:</a:t>
            </a:r>
          </a:p>
          <a:p>
            <a:pPr marL="285750" indent="-285750">
              <a:buFont typeface="Wingdings" panose="05000000000000000000" pitchFamily="2" charset="2"/>
              <a:buChar char="§"/>
            </a:pPr>
            <a:r>
              <a:rPr lang="en-US" dirty="0"/>
              <a:t>American Sign Language </a:t>
            </a:r>
          </a:p>
          <a:p>
            <a:pPr marL="285750" indent="-285750">
              <a:buFont typeface="Wingdings" panose="05000000000000000000" pitchFamily="2" charset="2"/>
              <a:buChar char="§"/>
            </a:pPr>
            <a:r>
              <a:rPr lang="en-US" dirty="0"/>
              <a:t>​Assistive Technology (Screen Reader or Non Screen Reader)</a:t>
            </a:r>
          </a:p>
          <a:p>
            <a:pPr marL="285750" indent="-285750">
              <a:buFont typeface="Wingdings" panose="05000000000000000000" pitchFamily="2" charset="2"/>
              <a:buChar char="§"/>
            </a:pPr>
            <a:r>
              <a:rPr lang="en-US" dirty="0"/>
              <a:t>Closed Caption </a:t>
            </a:r>
          </a:p>
          <a:p>
            <a:pPr marL="285750" indent="-285750">
              <a:buFont typeface="Wingdings" panose="05000000000000000000" pitchFamily="2" charset="2"/>
              <a:buChar char="§"/>
            </a:pPr>
            <a:r>
              <a:rPr lang="en-US" dirty="0"/>
              <a:t>Read Aloud / Human Reader</a:t>
            </a:r>
          </a:p>
          <a:p>
            <a:pPr marL="285750" indent="-285750">
              <a:buFont typeface="Wingdings" panose="05000000000000000000" pitchFamily="2" charset="2"/>
              <a:buChar char="§"/>
            </a:pPr>
            <a:r>
              <a:rPr lang="en-US" dirty="0"/>
              <a:t>Text to Speech</a:t>
            </a:r>
          </a:p>
          <a:p>
            <a:r>
              <a:rPr lang="en-US" sz="1800" b="1" dirty="0"/>
              <a:t>Paper Based:​</a:t>
            </a:r>
          </a:p>
          <a:p>
            <a:pPr marL="285750" indent="-285750">
              <a:buFont typeface="Wingdings" panose="05000000000000000000" pitchFamily="2" charset="2"/>
              <a:buChar char="§"/>
            </a:pPr>
            <a:r>
              <a:rPr lang="en-US" dirty="0"/>
              <a:t>Braille​</a:t>
            </a:r>
          </a:p>
          <a:p>
            <a:pPr marL="285750" indent="-285750">
              <a:buFont typeface="Wingdings" panose="05000000000000000000" pitchFamily="2" charset="2"/>
              <a:buChar char="§"/>
            </a:pPr>
            <a:r>
              <a:rPr lang="en-US" dirty="0"/>
              <a:t>Large Print</a:t>
            </a:r>
          </a:p>
          <a:p>
            <a:pPr marL="285750" indent="-285750">
              <a:buFont typeface="Wingdings" panose="05000000000000000000" pitchFamily="2" charset="2"/>
              <a:buChar char="§"/>
            </a:pPr>
            <a:r>
              <a:rPr lang="en-US" dirty="0"/>
              <a:t>Paper</a:t>
            </a:r>
          </a:p>
          <a:p>
            <a:r>
              <a:rPr lang="en-US" dirty="0"/>
              <a:t>*Students cannot have multiple form specific accommodations. </a:t>
            </a:r>
          </a:p>
          <a:p>
            <a:r>
              <a:rPr lang="en-US" dirty="0"/>
              <a:t>*Accommodations </a:t>
            </a:r>
            <a:r>
              <a:rPr lang="en-US" u="sng" dirty="0"/>
              <a:t>MUST</a:t>
            </a:r>
            <a:r>
              <a:rPr lang="en-US" dirty="0"/>
              <a:t> be updated on the student record in ADAM and require an IEP/504 or EL plan.</a:t>
            </a:r>
          </a:p>
          <a:p>
            <a:endParaRPr lang="en-US" dirty="0"/>
          </a:p>
          <a:p>
            <a:endParaRPr lang="en-US" dirty="0"/>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28</a:t>
            </a:fld>
            <a:endParaRPr kern="0"/>
          </a:p>
        </p:txBody>
      </p:sp>
    </p:spTree>
    <p:extLst>
      <p:ext uri="{BB962C8B-B14F-4D97-AF65-F5344CB8AC3E}">
        <p14:creationId xmlns:p14="http://schemas.microsoft.com/office/powerpoint/2010/main" val="35213431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173D3B5-7690-4647-A505-081BAA37F60F}"/>
              </a:ext>
            </a:extLst>
          </p:cNvPr>
          <p:cNvSpPr>
            <a:spLocks noGrp="1"/>
          </p:cNvSpPr>
          <p:nvPr>
            <p:ph sz="quarter" idx="16"/>
          </p:nvPr>
        </p:nvSpPr>
        <p:spPr/>
        <p:txBody>
          <a:bodyPr/>
          <a:lstStyle/>
          <a:p>
            <a:r>
              <a:rPr lang="en-US" sz="2000" b="1" dirty="0"/>
              <a:t>Differences between Text-to-Speech, Screen Reader, &amp; Human Reader/Read Aloud</a:t>
            </a:r>
          </a:p>
          <a:p>
            <a:pPr marL="285750" indent="-285750">
              <a:buFont typeface="Wingdings" panose="05000000000000000000" pitchFamily="2" charset="2"/>
              <a:buChar char="§"/>
            </a:pPr>
            <a:r>
              <a:rPr lang="en-US" sz="1800" dirty="0"/>
              <a:t>Text to Speech – Computer reads the content via the TTS functionality. This is not for blind or low-vision students.</a:t>
            </a:r>
          </a:p>
          <a:p>
            <a:pPr marL="742950" lvl="1" indent="-285750">
              <a:buFont typeface="Wingdings" panose="05000000000000000000" pitchFamily="2" charset="2"/>
              <a:buChar char="§"/>
            </a:pPr>
            <a:r>
              <a:rPr lang="en-US" sz="1800" dirty="0"/>
              <a:t>For Math: </a:t>
            </a:r>
          </a:p>
          <a:p>
            <a:pPr marL="1200150" lvl="2" indent="-285750">
              <a:buFont typeface="Wingdings" panose="05000000000000000000" pitchFamily="2" charset="2"/>
              <a:buChar char="§"/>
            </a:pPr>
            <a:r>
              <a:rPr lang="en-US" dirty="0"/>
              <a:t>Text with graphics - reads all printed text and the hidden alternate text descriptions for images.</a:t>
            </a:r>
          </a:p>
          <a:p>
            <a:pPr marL="1200150" lvl="2" indent="-285750">
              <a:buFont typeface="Wingdings" panose="05000000000000000000" pitchFamily="2" charset="2"/>
              <a:buChar char="§"/>
            </a:pPr>
            <a:r>
              <a:rPr lang="en-US" dirty="0"/>
              <a:t>Text only - reads printed text but does not read any alternate text descriptions for images.</a:t>
            </a:r>
          </a:p>
          <a:p>
            <a:pPr marL="285750" indent="-285750">
              <a:buFont typeface="Wingdings" panose="05000000000000000000" pitchFamily="2" charset="2"/>
              <a:buChar char="§"/>
            </a:pPr>
            <a:r>
              <a:rPr lang="en-US" sz="1800" dirty="0"/>
              <a:t>Screen Reader – For </a:t>
            </a:r>
            <a:r>
              <a:rPr lang="en-US" sz="1800" u="sng" dirty="0"/>
              <a:t>visually-impaired</a:t>
            </a:r>
            <a:r>
              <a:rPr lang="en-US" sz="1800" dirty="0"/>
              <a:t> students using a program that reads the screen and read Braille (e.g., JAWS).</a:t>
            </a:r>
          </a:p>
          <a:p>
            <a:pPr marL="285750" indent="-285750">
              <a:buFont typeface="Wingdings" panose="05000000000000000000" pitchFamily="2" charset="2"/>
              <a:buChar char="§"/>
            </a:pPr>
            <a:r>
              <a:rPr lang="en-US" sz="1800" dirty="0"/>
              <a:t>Human Reader / Read Aloud – Assessment is read aloud by test administrator (student can test either CBT or PBT).</a:t>
            </a:r>
          </a:p>
          <a:p>
            <a:pPr marL="742950" lvl="1" indent="-285750">
              <a:buFont typeface="Wingdings" panose="05000000000000000000" pitchFamily="2" charset="2"/>
              <a:buChar char="§"/>
            </a:pPr>
            <a:r>
              <a:rPr lang="en-US" dirty="0"/>
              <a:t>Math requires an approved accommodation, and the provided script must be used.</a:t>
            </a:r>
          </a:p>
          <a:p>
            <a:pPr marL="742950" lvl="1" indent="-285750">
              <a:buFont typeface="Wingdings" panose="05000000000000000000" pitchFamily="2" charset="2"/>
              <a:buChar char="§"/>
            </a:pPr>
            <a:r>
              <a:rPr lang="en-US" dirty="0"/>
              <a:t>ELA requires an approved accommodation, but no script is provided due to testing the student’s reading ability. </a:t>
            </a:r>
          </a:p>
          <a:p>
            <a:endParaRPr lang="en-US" dirty="0"/>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29</a:t>
            </a:fld>
            <a:endParaRPr kern="0"/>
          </a:p>
        </p:txBody>
      </p:sp>
      <p:sp>
        <p:nvSpPr>
          <p:cNvPr id="7" name="Google Shape;1174;p179">
            <a:extLst>
              <a:ext uri="{FF2B5EF4-FFF2-40B4-BE49-F238E27FC236}">
                <a16:creationId xmlns:a16="http://schemas.microsoft.com/office/drawing/2014/main" id="{5C8F6C4C-A40E-4F8A-B4E3-889535A2B674}"/>
              </a:ext>
            </a:extLst>
          </p:cNvPr>
          <p:cNvSpPr txBox="1">
            <a:spLocks noGrp="1"/>
          </p:cNvSpPr>
          <p:nvPr>
            <p:ph type="title"/>
          </p:nvPr>
        </p:nvSpPr>
        <p:spPr>
          <a:xfrm>
            <a:off x="1183729" y="571500"/>
            <a:ext cx="9966871" cy="1119188"/>
          </a:xfrm>
          <a:prstGeom prst="rect">
            <a:avLst/>
          </a:prstGeom>
          <a:noFill/>
          <a:ln>
            <a:noFill/>
          </a:ln>
        </p:spPr>
        <p:txBody>
          <a:bodyPr spcFirstLastPara="1" wrap="square" lIns="76200" tIns="76200" rIns="76200" bIns="76200" anchor="ctr" anchorCtr="0">
            <a:noAutofit/>
          </a:bodyPr>
          <a:lstStyle/>
          <a:p>
            <a:br>
              <a:rPr lang="en-US">
                <a:solidFill>
                  <a:schemeClr val="tx2"/>
                </a:solidFill>
                <a:latin typeface="+mj-lt"/>
              </a:rPr>
            </a:br>
            <a:r>
              <a:rPr lang="en-US" sz="4000" b="1">
                <a:ea typeface="Open Sans Light" panose="020B0306030504020204" pitchFamily="34" charset="0"/>
                <a:cs typeface="Open Sans Light" panose="020B0306030504020204" pitchFamily="34" charset="0"/>
              </a:rPr>
              <a:t>Accommodations</a:t>
            </a:r>
            <a:br>
              <a:rPr lang="en-US">
                <a:solidFill>
                  <a:schemeClr val="tx2"/>
                </a:solidFill>
                <a:latin typeface="+mj-lt"/>
              </a:rPr>
            </a:br>
            <a:endParaRPr>
              <a:solidFill>
                <a:schemeClr val="tx2"/>
              </a:solidFill>
              <a:latin typeface="+mj-lt"/>
            </a:endParaRPr>
          </a:p>
        </p:txBody>
      </p:sp>
    </p:spTree>
    <p:extLst>
      <p:ext uri="{BB962C8B-B14F-4D97-AF65-F5344CB8AC3E}">
        <p14:creationId xmlns:p14="http://schemas.microsoft.com/office/powerpoint/2010/main" val="28631219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r>
              <a:rPr lang="en-US" sz="4000" b="1">
                <a:ea typeface="Open Sans Light" panose="020B0306030504020204" pitchFamily="34" charset="0"/>
                <a:cs typeface="Open Sans Light" panose="020B0306030504020204" pitchFamily="34" charset="0"/>
              </a:rPr>
              <a:t>Welcome &amp; Purpose</a:t>
            </a:r>
            <a:endParaRPr sz="4000" b="1">
              <a:ea typeface="Open Sans Light" panose="020B0306030504020204" pitchFamily="34" charset="0"/>
              <a:cs typeface="Open Sans Light" panose="020B0306030504020204" pitchFamily="34" charset="0"/>
            </a:endParaRPr>
          </a:p>
        </p:txBody>
      </p:sp>
      <p:sp>
        <p:nvSpPr>
          <p:cNvPr id="3" name="Text Placeholder 2">
            <a:extLst>
              <a:ext uri="{FF2B5EF4-FFF2-40B4-BE49-F238E27FC236}">
                <a16:creationId xmlns:a16="http://schemas.microsoft.com/office/drawing/2014/main" id="{E728E605-7C98-48F9-B5A5-9F5B291A960A}"/>
              </a:ext>
            </a:extLst>
          </p:cNvPr>
          <p:cNvSpPr>
            <a:spLocks noGrp="1"/>
          </p:cNvSpPr>
          <p:nvPr>
            <p:ph sz="quarter" idx="16"/>
          </p:nvPr>
        </p:nvSpPr>
        <p:spPr>
          <a:prstGeom prst="rect">
            <a:avLst/>
          </a:prstGeom>
        </p:spPr>
        <p:txBody>
          <a:bodyPr/>
          <a:lstStyle/>
          <a:p>
            <a:pPr>
              <a:buClr>
                <a:schemeClr val="bg2"/>
              </a:buClr>
              <a:buSzPct val="100000"/>
            </a:pPr>
            <a:r>
              <a:rPr lang="en-US" sz="2400" dirty="0"/>
              <a:t>Welcome from the Chief Academic Office and the ELA/Math Assessment Team.</a:t>
            </a:r>
          </a:p>
          <a:p>
            <a:pPr>
              <a:buClr>
                <a:schemeClr val="bg2"/>
              </a:buClr>
              <a:buSzPct val="100000"/>
            </a:pPr>
            <a:r>
              <a:rPr lang="en-US" sz="2400" b="1" dirty="0"/>
              <a:t>Aurelia Shorty, Dr. Carmelia Becenti, &amp; Dr. BJ Howerton</a:t>
            </a:r>
            <a:endParaRPr lang="en-US" sz="2400" dirty="0"/>
          </a:p>
          <a:p>
            <a:pPr>
              <a:buClr>
                <a:schemeClr val="bg2"/>
              </a:buClr>
              <a:buSzPct val="100000"/>
            </a:pPr>
            <a:r>
              <a:rPr lang="en-US" sz="2400" dirty="0"/>
              <a:t>The purpose of these trainings is to:</a:t>
            </a:r>
          </a:p>
          <a:p>
            <a:pPr marL="342900" indent="-342900">
              <a:buClr>
                <a:schemeClr val="tx2"/>
              </a:buClr>
              <a:buSzPct val="100000"/>
              <a:buFont typeface="Wingdings" panose="05000000000000000000" pitchFamily="2" charset="2"/>
              <a:buChar char="ü"/>
            </a:pPr>
            <a:r>
              <a:rPr lang="en-US" sz="2200" dirty="0"/>
              <a:t>Provide implementation assistance to schools for BIE’s Summative ELA and Math Assessments for SY 2024-2025.</a:t>
            </a:r>
          </a:p>
          <a:p>
            <a:pPr marL="342900" indent="-342900">
              <a:buClr>
                <a:schemeClr val="tx2"/>
              </a:buClr>
              <a:buSzPct val="100000"/>
              <a:buFont typeface="Wingdings" panose="05000000000000000000" pitchFamily="2" charset="2"/>
              <a:buChar char="ü"/>
            </a:pPr>
            <a:r>
              <a:rPr lang="en-US" sz="2200" dirty="0"/>
              <a:t>Provide a set of expectations for assessment tasks and activities before, during, and after testing.</a:t>
            </a:r>
          </a:p>
          <a:p>
            <a:pPr marL="342900" indent="-342900">
              <a:buClr>
                <a:schemeClr val="tx2"/>
              </a:buClr>
              <a:buSzPct val="100000"/>
              <a:buFont typeface="Wingdings" panose="05000000000000000000" pitchFamily="2" charset="2"/>
              <a:buChar char="ü"/>
            </a:pPr>
            <a:r>
              <a:rPr lang="en-US" sz="2200" dirty="0"/>
              <a:t>To assist school staff with scheduling, the trainings will be recorded for your viewing convenience.</a:t>
            </a:r>
          </a:p>
          <a:p>
            <a:pPr lvl="1">
              <a:buClr>
                <a:schemeClr val="bg2"/>
              </a:buClr>
              <a:buSzPct val="100000"/>
              <a:buFont typeface="Arial" panose="020B0604020202020204" pitchFamily="34" charset="0"/>
              <a:buChar char="•"/>
            </a:pPr>
            <a:endParaRPr lang="en-US" dirty="0">
              <a:solidFill>
                <a:schemeClr val="tx2"/>
              </a:solidFill>
            </a:endParaRPr>
          </a:p>
          <a:p>
            <a:endParaRPr lang="en-US" dirty="0"/>
          </a:p>
        </p:txBody>
      </p:sp>
      <p:sp>
        <p:nvSpPr>
          <p:cNvPr id="1176" name="Google Shape;1176;p179"/>
          <p:cNvSpPr txBox="1">
            <a:spLocks noGrp="1"/>
          </p:cNvSpPr>
          <p:nvPr>
            <p:ph type="sldNum" sz="quarter" idx="15"/>
          </p:nvPr>
        </p:nvSpPr>
        <p:spPr>
          <a:xfrm>
            <a:off x="9209088" y="6492875"/>
            <a:ext cx="2743200" cy="365125"/>
          </a:xfrm>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3</a:t>
            </a:fld>
            <a:endParaRPr kern="0"/>
          </a:p>
        </p:txBody>
      </p:sp>
    </p:spTree>
    <p:extLst>
      <p:ext uri="{BB962C8B-B14F-4D97-AF65-F5344CB8AC3E}">
        <p14:creationId xmlns:p14="http://schemas.microsoft.com/office/powerpoint/2010/main" val="17742855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964" name="Google Shape;964;p153"/>
          <p:cNvSpPr txBox="1">
            <a:spLocks noGrp="1"/>
          </p:cNvSpPr>
          <p:nvPr>
            <p:ph type="title"/>
          </p:nvPr>
        </p:nvSpPr>
        <p:spPr>
          <a:xfrm>
            <a:off x="1035170" y="1701800"/>
            <a:ext cx="6845514" cy="2887662"/>
          </a:xfrm>
          <a:prstGeom prst="rect">
            <a:avLst/>
          </a:prstGeom>
          <a:noFill/>
          <a:ln>
            <a:noFill/>
          </a:ln>
        </p:spPr>
        <p:txBody>
          <a:bodyPr spcFirstLastPara="1" wrap="square" lIns="76200" tIns="76200" rIns="76200" bIns="76200" anchor="ctr" anchorCtr="0">
            <a:noAutofit/>
          </a:bodyPr>
          <a:lstStyle/>
          <a:p>
            <a:pPr lvl="0" algn="ctr"/>
            <a:r>
              <a:rPr lang="en-US" sz="6000" b="1">
                <a:ea typeface="Open Sans Light" panose="020B0306030504020204" pitchFamily="34" charset="0"/>
                <a:cs typeface="Open Sans Light" panose="020B0306030504020204" pitchFamily="34" charset="0"/>
              </a:rPr>
              <a:t>Before Testing Tasks</a:t>
            </a:r>
            <a:endParaRPr sz="6000" b="1">
              <a:ea typeface="Open Sans Light" panose="020B0306030504020204" pitchFamily="34" charset="0"/>
              <a:cs typeface="Open Sans Light" panose="020B0306030504020204" pitchFamily="34" charset="0"/>
            </a:endParaRPr>
          </a:p>
        </p:txBody>
      </p:sp>
      <p:sp>
        <p:nvSpPr>
          <p:cNvPr id="4" name="Google Shape;1176;p179">
            <a:extLst>
              <a:ext uri="{FF2B5EF4-FFF2-40B4-BE49-F238E27FC236}">
                <a16:creationId xmlns:a16="http://schemas.microsoft.com/office/drawing/2014/main" id="{4CBEDE35-C8D0-43D7-95F8-F2EB654FE0F5}"/>
              </a:ext>
            </a:extLst>
          </p:cNvPr>
          <p:cNvSpPr txBox="1">
            <a:spLocks/>
          </p:cNvSpPr>
          <p:nvPr/>
        </p:nvSpPr>
        <p:spPr>
          <a:xfrm>
            <a:off x="9209088" y="6488113"/>
            <a:ext cx="2743200" cy="365125"/>
          </a:xfrm>
          <a:prstGeom prst="rect">
            <a:avLst/>
          </a:prstGeom>
          <a:noFill/>
          <a:ln>
            <a:noFill/>
          </a:ln>
        </p:spPr>
        <p:txBody>
          <a:bodyPr spcFirstLastPara="1" vert="horz" wrap="square" lIns="57133" tIns="28567" rIns="57133" bIns="28567" rtlCol="0" anchor="t"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defTabSz="1219170">
              <a:defRPr/>
            </a:pPr>
            <a:fld id="{00000000-1234-1234-1234-123412341234}" type="slidenum">
              <a:rPr lang="en" sz="1000" kern="0" smtClean="0">
                <a:latin typeface="Open Sans Light" panose="020B0306030504020204" pitchFamily="34" charset="0"/>
                <a:ea typeface="Open Sans Light" panose="020B0306030504020204" pitchFamily="34" charset="0"/>
                <a:cs typeface="Open Sans Light" panose="020B0306030504020204" pitchFamily="34" charset="0"/>
              </a:rPr>
              <a:pPr algn="r" defTabSz="1219170">
                <a:defRPr/>
              </a:pPr>
              <a:t>30</a:t>
            </a:fld>
            <a:endParaRPr lang="en" sz="1000" kern="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7207535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964" name="Google Shape;964;p153"/>
          <p:cNvSpPr txBox="1">
            <a:spLocks noGrp="1"/>
          </p:cNvSpPr>
          <p:nvPr>
            <p:ph type="title"/>
          </p:nvPr>
        </p:nvSpPr>
        <p:spPr>
          <a:xfrm>
            <a:off x="1035170" y="1701800"/>
            <a:ext cx="6855763" cy="2887662"/>
          </a:xfrm>
          <a:prstGeom prst="rect">
            <a:avLst/>
          </a:prstGeom>
          <a:noFill/>
          <a:ln>
            <a:noFill/>
          </a:ln>
        </p:spPr>
        <p:txBody>
          <a:bodyPr spcFirstLastPara="1" wrap="square" lIns="76200" tIns="76200" rIns="76200" bIns="76200" anchor="ctr" anchorCtr="0">
            <a:noAutofit/>
          </a:bodyPr>
          <a:lstStyle/>
          <a:p>
            <a:pPr algn="ctr"/>
            <a:r>
              <a:rPr lang="en-US" sz="6000" b="1" dirty="0" err="1">
                <a:ea typeface="Open Sans Light" panose="020B0306030504020204" pitchFamily="34" charset="0"/>
                <a:cs typeface="Open Sans Light" panose="020B0306030504020204" pitchFamily="34" charset="0"/>
              </a:rPr>
              <a:t>LaunchPad</a:t>
            </a:r>
            <a:r>
              <a:rPr lang="en-US" sz="6000" b="1" dirty="0">
                <a:ea typeface="Open Sans Light" panose="020B0306030504020204" pitchFamily="34" charset="0"/>
                <a:cs typeface="Open Sans Light" panose="020B0306030504020204" pitchFamily="34" charset="0"/>
              </a:rPr>
              <a:t> &amp; ADAM</a:t>
            </a:r>
            <a:endParaRPr sz="6000" b="1" dirty="0">
              <a:ea typeface="Open Sans Light" panose="020B0306030504020204" pitchFamily="34" charset="0"/>
              <a:cs typeface="Open Sans Light" panose="020B0306030504020204" pitchFamily="34" charset="0"/>
            </a:endParaRPr>
          </a:p>
        </p:txBody>
      </p:sp>
      <p:sp>
        <p:nvSpPr>
          <p:cNvPr id="4" name="Google Shape;1176;p179">
            <a:extLst>
              <a:ext uri="{FF2B5EF4-FFF2-40B4-BE49-F238E27FC236}">
                <a16:creationId xmlns:a16="http://schemas.microsoft.com/office/drawing/2014/main" id="{37515BDB-3C33-4C6E-A662-32251BFBA985}"/>
              </a:ext>
            </a:extLst>
          </p:cNvPr>
          <p:cNvSpPr txBox="1">
            <a:spLocks/>
          </p:cNvSpPr>
          <p:nvPr/>
        </p:nvSpPr>
        <p:spPr>
          <a:xfrm>
            <a:off x="9209088" y="6488113"/>
            <a:ext cx="2743200" cy="365125"/>
          </a:xfrm>
          <a:prstGeom prst="rect">
            <a:avLst/>
          </a:prstGeom>
          <a:noFill/>
          <a:ln>
            <a:noFill/>
          </a:ln>
        </p:spPr>
        <p:txBody>
          <a:bodyPr spcFirstLastPara="1" vert="horz" wrap="square" lIns="57133" tIns="28567" rIns="57133" bIns="28567" rtlCol="0" anchor="t"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defTabSz="1219170">
              <a:defRPr/>
            </a:pPr>
            <a:fld id="{00000000-1234-1234-1234-123412341234}" type="slidenum">
              <a:rPr lang="en" sz="1000" kern="0" smtClean="0">
                <a:latin typeface="Open Sans Light" panose="020B0306030504020204" pitchFamily="34" charset="0"/>
                <a:ea typeface="Open Sans Light" panose="020B0306030504020204" pitchFamily="34" charset="0"/>
                <a:cs typeface="Open Sans Light" panose="020B0306030504020204" pitchFamily="34" charset="0"/>
              </a:rPr>
              <a:pPr algn="r" defTabSz="1219170">
                <a:defRPr/>
              </a:pPr>
              <a:t>31</a:t>
            </a:fld>
            <a:endParaRPr lang="en" sz="1000" kern="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8584773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pPr lvl="0"/>
            <a:r>
              <a:rPr lang="en-US" sz="4000" b="1">
                <a:ea typeface="Open Sans Light" panose="020B0306030504020204" pitchFamily="34" charset="0"/>
                <a:cs typeface="Open Sans Light" panose="020B0306030504020204" pitchFamily="34" charset="0"/>
              </a:rPr>
              <a:t>NASIS</a:t>
            </a:r>
            <a:endParaRPr sz="4000" b="1">
              <a:ea typeface="Open Sans Light" panose="020B0306030504020204" pitchFamily="34" charset="0"/>
              <a:cs typeface="Open Sans Light" panose="020B0306030504020204" pitchFamily="34" charset="0"/>
            </a:endParaRPr>
          </a:p>
        </p:txBody>
      </p:sp>
      <p:sp>
        <p:nvSpPr>
          <p:cNvPr id="2" name="Content Placeholder 1">
            <a:extLst>
              <a:ext uri="{FF2B5EF4-FFF2-40B4-BE49-F238E27FC236}">
                <a16:creationId xmlns:a16="http://schemas.microsoft.com/office/drawing/2014/main" id="{BB25B2DA-9E7C-4541-AE7E-8D48BBDD2810}"/>
              </a:ext>
            </a:extLst>
          </p:cNvPr>
          <p:cNvSpPr>
            <a:spLocks noGrp="1"/>
          </p:cNvSpPr>
          <p:nvPr>
            <p:ph sz="quarter" idx="18"/>
          </p:nvPr>
        </p:nvSpPr>
        <p:spPr/>
        <p:txBody>
          <a:bodyPr/>
          <a:lstStyle/>
          <a:p>
            <a:r>
              <a:rPr lang="en-US" sz="2600" b="1" dirty="0"/>
              <a:t>SPED Staff</a:t>
            </a:r>
          </a:p>
          <a:p>
            <a:pPr marL="285750" indent="-285750">
              <a:buFont typeface="Wingdings" panose="05000000000000000000" pitchFamily="2" charset="2"/>
              <a:buChar char="§"/>
            </a:pPr>
            <a:r>
              <a:rPr lang="en-US" sz="2400" dirty="0"/>
              <a:t>SPED Bureau of Indian Education Reporting</a:t>
            </a:r>
          </a:p>
          <a:p>
            <a:pPr marL="742950" lvl="1" indent="-285750">
              <a:buFont typeface="Wingdings" panose="05000000000000000000" pitchFamily="2" charset="2"/>
              <a:buChar char="§"/>
            </a:pPr>
            <a:r>
              <a:rPr lang="en-US" sz="2200" dirty="0"/>
              <a:t>Special Ed Status</a:t>
            </a:r>
          </a:p>
          <a:p>
            <a:pPr marL="742950" lvl="1" indent="-285750">
              <a:buFont typeface="Wingdings" panose="05000000000000000000" pitchFamily="2" charset="2"/>
              <a:buChar char="§"/>
            </a:pPr>
            <a:r>
              <a:rPr lang="en-US" sz="2200" dirty="0"/>
              <a:t>Primary Disability</a:t>
            </a:r>
          </a:p>
          <a:p>
            <a:pPr marL="742950" lvl="1" indent="-285750">
              <a:buFont typeface="Wingdings" panose="05000000000000000000" pitchFamily="2" charset="2"/>
              <a:buChar char="§"/>
            </a:pPr>
            <a:r>
              <a:rPr lang="en-US" sz="2200" dirty="0"/>
              <a:t>Special Ed Setting</a:t>
            </a:r>
          </a:p>
          <a:p>
            <a:pPr marL="285750" indent="-285750">
              <a:buFont typeface="Wingdings" panose="05000000000000000000" pitchFamily="2" charset="2"/>
              <a:buChar char="§"/>
            </a:pPr>
            <a:r>
              <a:rPr lang="en-US" sz="2400" dirty="0"/>
              <a:t>IEP Review</a:t>
            </a:r>
          </a:p>
          <a:p>
            <a:pPr marL="742950" lvl="1" indent="-285750">
              <a:buFont typeface="Wingdings" panose="05000000000000000000" pitchFamily="2" charset="2"/>
              <a:buChar char="§"/>
            </a:pPr>
            <a:r>
              <a:rPr lang="en-US" sz="2200" dirty="0"/>
              <a:t>Test Accommodations</a:t>
            </a:r>
          </a:p>
          <a:p>
            <a:pPr marL="742950" lvl="1" indent="-285750">
              <a:buFont typeface="Wingdings" panose="05000000000000000000" pitchFamily="2" charset="2"/>
              <a:buChar char="§"/>
            </a:pPr>
            <a:r>
              <a:rPr lang="en-US" sz="2200" dirty="0"/>
              <a:t>Alternate Assessment</a:t>
            </a:r>
          </a:p>
          <a:p>
            <a:endParaRPr lang="en-US" dirty="0"/>
          </a:p>
        </p:txBody>
      </p:sp>
      <p:sp>
        <p:nvSpPr>
          <p:cNvPr id="3" name="Content Placeholder 2">
            <a:extLst>
              <a:ext uri="{FF2B5EF4-FFF2-40B4-BE49-F238E27FC236}">
                <a16:creationId xmlns:a16="http://schemas.microsoft.com/office/drawing/2014/main" id="{2E14F7E9-4FF8-4075-88D8-90DB39B613E2}"/>
              </a:ext>
            </a:extLst>
          </p:cNvPr>
          <p:cNvSpPr>
            <a:spLocks noGrp="1"/>
          </p:cNvSpPr>
          <p:nvPr>
            <p:ph sz="quarter" idx="17"/>
          </p:nvPr>
        </p:nvSpPr>
        <p:spPr/>
        <p:txBody>
          <a:bodyPr/>
          <a:lstStyle/>
          <a:p>
            <a:r>
              <a:rPr lang="en-US" sz="2600" b="1" dirty="0"/>
              <a:t>NASIS Administrator</a:t>
            </a:r>
          </a:p>
          <a:p>
            <a:pPr marL="285750" indent="-285750">
              <a:buFont typeface="Wingdings" panose="05000000000000000000" pitchFamily="2" charset="2"/>
              <a:buChar char="§"/>
            </a:pPr>
            <a:r>
              <a:rPr lang="en-US" sz="2400" dirty="0"/>
              <a:t>Demographic Information</a:t>
            </a:r>
          </a:p>
          <a:p>
            <a:pPr marL="742950" lvl="1" indent="-285750">
              <a:buFont typeface="Wingdings" panose="05000000000000000000" pitchFamily="2" charset="2"/>
              <a:buChar char="§"/>
            </a:pPr>
            <a:r>
              <a:rPr lang="en-US" sz="2200" dirty="0"/>
              <a:t>Name </a:t>
            </a:r>
          </a:p>
          <a:p>
            <a:pPr marL="742950" lvl="1" indent="-285750">
              <a:buFont typeface="Wingdings" panose="05000000000000000000" pitchFamily="2" charset="2"/>
              <a:buChar char="§"/>
            </a:pPr>
            <a:r>
              <a:rPr lang="en-US" sz="2200" dirty="0"/>
              <a:t>Gender</a:t>
            </a:r>
          </a:p>
          <a:p>
            <a:pPr marL="742950" lvl="1" indent="-285750">
              <a:buFont typeface="Wingdings" panose="05000000000000000000" pitchFamily="2" charset="2"/>
              <a:buChar char="§"/>
            </a:pPr>
            <a:r>
              <a:rPr lang="en-US" sz="2200" dirty="0"/>
              <a:t>Date of Birth</a:t>
            </a:r>
          </a:p>
          <a:p>
            <a:pPr marL="742950" lvl="1" indent="-285750">
              <a:buFont typeface="Wingdings" panose="05000000000000000000" pitchFamily="2" charset="2"/>
              <a:buChar char="§"/>
            </a:pPr>
            <a:r>
              <a:rPr lang="en-US" sz="2200" dirty="0"/>
              <a:t>Ethnicity</a:t>
            </a:r>
          </a:p>
          <a:p>
            <a:pPr marL="742950" lvl="1" indent="-285750">
              <a:buFont typeface="Wingdings" panose="05000000000000000000" pitchFamily="2" charset="2"/>
              <a:buChar char="§"/>
            </a:pPr>
            <a:r>
              <a:rPr lang="en-US" sz="2200" dirty="0"/>
              <a:t>Grade</a:t>
            </a:r>
          </a:p>
          <a:p>
            <a:pPr marL="742950" lvl="1" indent="-285750">
              <a:buFont typeface="Wingdings" panose="05000000000000000000" pitchFamily="2" charset="2"/>
              <a:buChar char="§"/>
            </a:pPr>
            <a:r>
              <a:rPr lang="en-US" sz="2200" dirty="0"/>
              <a:t>NASIS ID*</a:t>
            </a:r>
          </a:p>
          <a:p>
            <a:pPr marL="285750" indent="-285750">
              <a:buFont typeface="Wingdings" panose="05000000000000000000" pitchFamily="2" charset="2"/>
              <a:buChar char="§"/>
            </a:pPr>
            <a:r>
              <a:rPr lang="en-US" sz="2400" dirty="0"/>
              <a:t>English Learner Participation</a:t>
            </a:r>
          </a:p>
        </p:txBody>
      </p:sp>
      <p:sp>
        <p:nvSpPr>
          <p:cNvPr id="1176" name="Google Shape;1176;p179"/>
          <p:cNvSpPr txBox="1">
            <a:spLocks noGrp="1"/>
          </p:cNvSpPr>
          <p:nvPr>
            <p:ph type="sldNum" sz="quarter" idx="16"/>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32</a:t>
            </a:fld>
            <a:endParaRPr kern="0"/>
          </a:p>
        </p:txBody>
      </p:sp>
    </p:spTree>
    <p:extLst>
      <p:ext uri="{BB962C8B-B14F-4D97-AF65-F5344CB8AC3E}">
        <p14:creationId xmlns:p14="http://schemas.microsoft.com/office/powerpoint/2010/main" val="1279804895"/>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9" name="Title 1">
            <a:extLst>
              <a:ext uri="{FF2B5EF4-FFF2-40B4-BE49-F238E27FC236}">
                <a16:creationId xmlns:a16="http://schemas.microsoft.com/office/drawing/2014/main" id="{8463C5EE-DA85-4C8B-9696-7C97E0EDBD05}"/>
              </a:ext>
            </a:extLst>
          </p:cNvPr>
          <p:cNvSpPr>
            <a:spLocks noGrp="1"/>
          </p:cNvSpPr>
          <p:nvPr>
            <p:ph type="title"/>
          </p:nvPr>
        </p:nvSpPr>
        <p:spPr/>
        <p:txBody>
          <a:bodyPr>
            <a:normAutofit/>
          </a:bodyPr>
          <a:lstStyle/>
          <a:p>
            <a:r>
              <a:rPr lang="en-US" sz="4000" b="1" err="1">
                <a:ea typeface="Open Sans Light" panose="020B0306030504020204" pitchFamily="34" charset="0"/>
                <a:cs typeface="Open Sans Light" panose="020B0306030504020204" pitchFamily="34" charset="0"/>
              </a:rPr>
              <a:t>LaunchPad</a:t>
            </a:r>
            <a:endParaRPr lang="en-US" b="1">
              <a:solidFill>
                <a:schemeClr val="bg1"/>
              </a:solidFill>
              <a:latin typeface="Trebuchet MS" panose="020B0603020202020204" pitchFamily="34" charset="0"/>
            </a:endParaRPr>
          </a:p>
        </p:txBody>
      </p:sp>
      <p:sp>
        <p:nvSpPr>
          <p:cNvPr id="2" name="Content Placeholder 1">
            <a:extLst>
              <a:ext uri="{FF2B5EF4-FFF2-40B4-BE49-F238E27FC236}">
                <a16:creationId xmlns:a16="http://schemas.microsoft.com/office/drawing/2014/main" id="{B6D4ECC1-CBB2-4BD0-A8EE-92F23BECCF31}"/>
              </a:ext>
            </a:extLst>
          </p:cNvPr>
          <p:cNvSpPr>
            <a:spLocks noGrp="1"/>
          </p:cNvSpPr>
          <p:nvPr>
            <p:ph sz="quarter" idx="16"/>
          </p:nvPr>
        </p:nvSpPr>
        <p:spPr>
          <a:xfrm>
            <a:off x="1183729" y="1893888"/>
            <a:ext cx="9972675" cy="1119188"/>
          </a:xfrm>
        </p:spPr>
        <p:txBody>
          <a:bodyPr lIns="91440" tIns="45720" rIns="91440" bIns="45720" anchor="t"/>
          <a:lstStyle/>
          <a:p>
            <a:r>
              <a:rPr lang="en-US" sz="2400" dirty="0" err="1">
                <a:latin typeface="Open Sans Light"/>
                <a:ea typeface="Open Sans Light"/>
                <a:cs typeface="Open Sans Light"/>
              </a:rPr>
              <a:t>LaunchPad</a:t>
            </a:r>
            <a:r>
              <a:rPr lang="en-US" sz="2400" dirty="0">
                <a:latin typeface="Open Sans Light"/>
                <a:ea typeface="Open Sans Light"/>
                <a:cs typeface="Open Sans Light"/>
              </a:rPr>
              <a:t> is the single sign on (SSO) for all Pearson testing products used by the BIE. A welcome email from </a:t>
            </a:r>
            <a:r>
              <a:rPr lang="en-US" sz="2400" b="1" dirty="0" err="1">
                <a:latin typeface="Open Sans Light"/>
                <a:ea typeface="Open Sans Light"/>
                <a:cs typeface="Open Sans Light"/>
              </a:rPr>
              <a:t>LaunchPad</a:t>
            </a:r>
            <a:r>
              <a:rPr lang="en-US" sz="2400" b="1" dirty="0">
                <a:latin typeface="Open Sans Light"/>
                <a:ea typeface="Open Sans Light"/>
                <a:cs typeface="Open Sans Light"/>
              </a:rPr>
              <a:t> System </a:t>
            </a:r>
            <a:r>
              <a:rPr lang="en-US" sz="2400" dirty="0">
                <a:latin typeface="Open Sans Light"/>
                <a:ea typeface="Open Sans Light"/>
                <a:cs typeface="Open Sans Light"/>
              </a:rPr>
              <a:t>will be sent to IT staff, School Administrators, &amp; Test Coordinators with a link to set a password. </a:t>
            </a:r>
          </a:p>
          <a:p>
            <a:endParaRPr lang="en-US" sz="2400" dirty="0"/>
          </a:p>
          <a:p>
            <a:endParaRPr lang="en-US" sz="2400" dirty="0"/>
          </a:p>
          <a:p>
            <a:endParaRPr lang="en-US" sz="2400" dirty="0"/>
          </a:p>
          <a:p>
            <a:endParaRPr lang="en-US" sz="2400" dirty="0"/>
          </a:p>
          <a:p>
            <a:endParaRPr lang="en-US" sz="2400" dirty="0"/>
          </a:p>
          <a:p>
            <a:endParaRPr lang="en-US" dirty="0"/>
          </a:p>
        </p:txBody>
      </p:sp>
      <p:sp>
        <p:nvSpPr>
          <p:cNvPr id="8" name="Slide Number Placeholder 2">
            <a:extLst>
              <a:ext uri="{FF2B5EF4-FFF2-40B4-BE49-F238E27FC236}">
                <a16:creationId xmlns:a16="http://schemas.microsoft.com/office/drawing/2014/main" id="{D911FB94-7590-4807-9068-CBD537D0E039}"/>
              </a:ext>
            </a:extLst>
          </p:cNvPr>
          <p:cNvSpPr>
            <a:spLocks noGrp="1"/>
          </p:cNvSpPr>
          <p:nvPr>
            <p:ph type="sldNum" sz="quarter" idx="15"/>
          </p:nvPr>
        </p:nvSpPr>
        <p:spPr/>
        <p:txBody>
          <a:bodyPr/>
          <a:lstStyle/>
          <a:p>
            <a:fld id="{DEE62800-5F1C-45B1-BAA1-436A6B68D5BA}" type="slidenum">
              <a:rPr lang="en-US" smtClean="0"/>
              <a:pPr/>
              <a:t>33</a:t>
            </a:fld>
            <a:endParaRPr lang="en-US"/>
          </a:p>
        </p:txBody>
      </p:sp>
      <p:pic>
        <p:nvPicPr>
          <p:cNvPr id="5" name="Picture 4" descr="A close up of a email&#10;&#10;Description automatically generated">
            <a:extLst>
              <a:ext uri="{FF2B5EF4-FFF2-40B4-BE49-F238E27FC236}">
                <a16:creationId xmlns:a16="http://schemas.microsoft.com/office/drawing/2014/main" id="{ACFDFCEC-26A8-E890-69B1-2B7F03F0F1B1}"/>
              </a:ext>
            </a:extLst>
          </p:cNvPr>
          <p:cNvPicPr>
            <a:picLocks noChangeAspect="1"/>
          </p:cNvPicPr>
          <p:nvPr/>
        </p:nvPicPr>
        <p:blipFill>
          <a:blip r:embed="rId4"/>
          <a:stretch>
            <a:fillRect/>
          </a:stretch>
        </p:blipFill>
        <p:spPr>
          <a:xfrm>
            <a:off x="1445324" y="3682517"/>
            <a:ext cx="4829389" cy="2067432"/>
          </a:xfrm>
          <a:prstGeom prst="rect">
            <a:avLst/>
          </a:prstGeom>
          <a:ln>
            <a:solidFill>
              <a:schemeClr val="bg2"/>
            </a:solidFill>
          </a:ln>
          <a:effectLst>
            <a:outerShdw blurRad="50800" dist="38100" dir="2700000" algn="tl" rotWithShape="0">
              <a:prstClr val="black">
                <a:alpha val="40000"/>
              </a:prstClr>
            </a:outerShdw>
          </a:effectLst>
        </p:spPr>
      </p:pic>
      <p:pic>
        <p:nvPicPr>
          <p:cNvPr id="7" name="Picture 6" descr="A screenshot of a computer&#10;&#10;Description automatically generated">
            <a:extLst>
              <a:ext uri="{FF2B5EF4-FFF2-40B4-BE49-F238E27FC236}">
                <a16:creationId xmlns:a16="http://schemas.microsoft.com/office/drawing/2014/main" id="{53FCFE06-F9DD-F7F3-00E8-801C4EA66D7D}"/>
              </a:ext>
            </a:extLst>
          </p:cNvPr>
          <p:cNvPicPr>
            <a:picLocks noChangeAspect="1"/>
          </p:cNvPicPr>
          <p:nvPr/>
        </p:nvPicPr>
        <p:blipFill>
          <a:blip r:embed="rId5"/>
          <a:stretch>
            <a:fillRect/>
          </a:stretch>
        </p:blipFill>
        <p:spPr>
          <a:xfrm>
            <a:off x="6718801" y="3216276"/>
            <a:ext cx="3791145" cy="2978303"/>
          </a:xfrm>
          <a:prstGeom prst="rect">
            <a:avLst/>
          </a:prstGeom>
          <a:ln>
            <a:solidFill>
              <a:schemeClr val="bg2"/>
            </a:solidFill>
          </a:ln>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8F51F06E-D87E-BC05-AD01-ED687E88FF56}"/>
              </a:ext>
            </a:extLst>
          </p:cNvPr>
          <p:cNvPicPr>
            <a:picLocks noChangeAspect="1"/>
          </p:cNvPicPr>
          <p:nvPr/>
        </p:nvPicPr>
        <p:blipFill>
          <a:blip r:embed="rId6"/>
          <a:srcRect/>
          <a:stretch/>
        </p:blipFill>
        <p:spPr>
          <a:xfrm>
            <a:off x="3952889" y="772041"/>
            <a:ext cx="628987" cy="628987"/>
          </a:xfrm>
          <a:prstGeom prst="rect">
            <a:avLst/>
          </a:prstGeom>
        </p:spPr>
      </p:pic>
    </p:spTree>
    <p:custDataLst>
      <p:tags r:id="rId1"/>
    </p:custDataLst>
    <p:extLst>
      <p:ext uri="{BB962C8B-B14F-4D97-AF65-F5344CB8AC3E}">
        <p14:creationId xmlns:p14="http://schemas.microsoft.com/office/powerpoint/2010/main" val="14460228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xfrm>
            <a:off x="1183729" y="563739"/>
            <a:ext cx="9966871" cy="1119188"/>
          </a:xfrm>
          <a:prstGeom prst="rect">
            <a:avLst/>
          </a:prstGeom>
          <a:noFill/>
          <a:ln>
            <a:noFill/>
          </a:ln>
        </p:spPr>
        <p:txBody>
          <a:bodyPr spcFirstLastPara="1" wrap="square" lIns="76200" tIns="76200" rIns="76200" bIns="76200" anchor="ctr" anchorCtr="0">
            <a:noAutofit/>
          </a:bodyPr>
          <a:lstStyle/>
          <a:p>
            <a:pPr lvl="0"/>
            <a:r>
              <a:rPr lang="en-US" sz="4000" b="1" err="1">
                <a:ea typeface="Open Sans Light" panose="020B0306030504020204" pitchFamily="34" charset="0"/>
                <a:cs typeface="Open Sans Light" panose="020B0306030504020204" pitchFamily="34" charset="0"/>
              </a:rPr>
              <a:t>LaunchPad</a:t>
            </a:r>
            <a:r>
              <a:rPr lang="en-US" sz="4000" b="1">
                <a:ea typeface="Open Sans Light" panose="020B0306030504020204" pitchFamily="34" charset="0"/>
                <a:cs typeface="Open Sans Light" panose="020B0306030504020204" pitchFamily="34" charset="0"/>
              </a:rPr>
              <a:t> – New Users</a:t>
            </a:r>
            <a:endParaRPr sz="4000" b="1">
              <a:ea typeface="Open Sans Light" panose="020B0306030504020204" pitchFamily="34" charset="0"/>
              <a:cs typeface="Open Sans Light" panose="020B0306030504020204" pitchFamily="34" charset="0"/>
            </a:endParaRPr>
          </a:p>
        </p:txBody>
      </p:sp>
      <p:sp>
        <p:nvSpPr>
          <p:cNvPr id="2" name="Content Placeholder 1">
            <a:extLst>
              <a:ext uri="{FF2B5EF4-FFF2-40B4-BE49-F238E27FC236}">
                <a16:creationId xmlns:a16="http://schemas.microsoft.com/office/drawing/2014/main" id="{964F2248-04E2-4DE4-87AE-9BF1BB7CE915}"/>
              </a:ext>
            </a:extLst>
          </p:cNvPr>
          <p:cNvSpPr>
            <a:spLocks noGrp="1"/>
          </p:cNvSpPr>
          <p:nvPr>
            <p:ph sz="quarter" idx="16"/>
          </p:nvPr>
        </p:nvSpPr>
        <p:spPr/>
        <p:txBody>
          <a:bodyPr lIns="91440" tIns="45720" rIns="91440" bIns="45720" anchor="t"/>
          <a:lstStyle/>
          <a:p>
            <a:pPr marL="457200" indent="-457200">
              <a:buClr>
                <a:schemeClr val="tx1"/>
              </a:buClr>
              <a:buFont typeface="Wingdings" panose="05000000000000000000" pitchFamily="2" charset="2"/>
              <a:buChar char="§"/>
            </a:pPr>
            <a:r>
              <a:rPr lang="en-US" sz="2600" dirty="0"/>
              <a:t>Once new users are added to </a:t>
            </a:r>
            <a:r>
              <a:rPr lang="en-US" sz="2600" dirty="0" err="1"/>
              <a:t>LaunchPad</a:t>
            </a:r>
            <a:r>
              <a:rPr lang="en-US" sz="2600" dirty="0"/>
              <a:t> they will be sent a welcome email with a link to set their password.</a:t>
            </a:r>
          </a:p>
          <a:p>
            <a:pPr marL="457200" indent="-457200">
              <a:buClr>
                <a:schemeClr val="tx1"/>
              </a:buClr>
              <a:buFont typeface="Wingdings" panose="05000000000000000000" pitchFamily="2" charset="2"/>
              <a:buChar char="§"/>
            </a:pPr>
            <a:r>
              <a:rPr lang="en-US" sz="2600" dirty="0">
                <a:latin typeface="Open Sans Light"/>
                <a:ea typeface="Open Sans Light"/>
                <a:cs typeface="Open Sans Light"/>
              </a:rPr>
              <a:t>When a new user selects the link, they will be asked to update to a password of their choosing. Links expire after 5 days.</a:t>
            </a:r>
          </a:p>
          <a:p>
            <a:pPr marL="457200" indent="-457200">
              <a:buClr>
                <a:schemeClr val="tx1"/>
              </a:buClr>
              <a:buFont typeface="Wingdings" panose="05000000000000000000" pitchFamily="2" charset="2"/>
              <a:buChar char="§"/>
            </a:pPr>
            <a:r>
              <a:rPr lang="en-US" sz="2600" dirty="0"/>
              <a:t>After successfully logging into </a:t>
            </a:r>
            <a:r>
              <a:rPr lang="en-US" sz="2600" dirty="0" err="1"/>
              <a:t>LaunchPad</a:t>
            </a:r>
            <a:r>
              <a:rPr lang="en-US" sz="2600" dirty="0"/>
              <a:t>, users should be able to select ADAM from the available application tiles.</a:t>
            </a:r>
          </a:p>
          <a:p>
            <a:pPr marL="457200" indent="-457200">
              <a:buClr>
                <a:schemeClr val="tx1"/>
              </a:buClr>
              <a:buFont typeface="Wingdings" panose="05000000000000000000" pitchFamily="2" charset="2"/>
              <a:buChar char="§"/>
            </a:pPr>
            <a:r>
              <a:rPr lang="en-US" sz="2600" dirty="0">
                <a:latin typeface="Open Sans Light"/>
                <a:ea typeface="Open Sans Light"/>
                <a:cs typeface="Open Sans Light"/>
              </a:rPr>
              <a:t>If you do not have </a:t>
            </a:r>
            <a:r>
              <a:rPr lang="en-US" sz="2600" dirty="0" err="1">
                <a:latin typeface="Open Sans Light"/>
                <a:ea typeface="Open Sans Light"/>
                <a:cs typeface="Open Sans Light"/>
              </a:rPr>
              <a:t>LaunchPad</a:t>
            </a:r>
            <a:r>
              <a:rPr lang="en-US" sz="2600" dirty="0">
                <a:latin typeface="Open Sans Light"/>
                <a:ea typeface="Open Sans Light"/>
                <a:cs typeface="Open Sans Light"/>
              </a:rPr>
              <a:t> access, first ensure your school’s API integration with NASIS is in place. </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34</a:t>
            </a:fld>
            <a:endParaRPr kern="0"/>
          </a:p>
        </p:txBody>
      </p:sp>
    </p:spTree>
    <p:extLst>
      <p:ext uri="{BB962C8B-B14F-4D97-AF65-F5344CB8AC3E}">
        <p14:creationId xmlns:p14="http://schemas.microsoft.com/office/powerpoint/2010/main" val="25189914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9" name="Title 1">
            <a:extLst>
              <a:ext uri="{FF2B5EF4-FFF2-40B4-BE49-F238E27FC236}">
                <a16:creationId xmlns:a16="http://schemas.microsoft.com/office/drawing/2014/main" id="{8463C5EE-DA85-4C8B-9696-7C97E0EDBD05}"/>
              </a:ext>
            </a:extLst>
          </p:cNvPr>
          <p:cNvSpPr>
            <a:spLocks noGrp="1"/>
          </p:cNvSpPr>
          <p:nvPr>
            <p:ph type="title"/>
          </p:nvPr>
        </p:nvSpPr>
        <p:spPr/>
        <p:txBody>
          <a:bodyPr>
            <a:normAutofit/>
          </a:bodyPr>
          <a:lstStyle/>
          <a:p>
            <a:r>
              <a:rPr lang="en-US" sz="4000" b="1" err="1">
                <a:ea typeface="Open Sans Light" panose="020B0306030504020204" pitchFamily="34" charset="0"/>
                <a:cs typeface="Open Sans Light" panose="020B0306030504020204" pitchFamily="34" charset="0"/>
              </a:rPr>
              <a:t>LaunchPad</a:t>
            </a:r>
            <a:r>
              <a:rPr lang="en-US" sz="4000" b="1">
                <a:ea typeface="Open Sans Light" panose="020B0306030504020204" pitchFamily="34" charset="0"/>
                <a:cs typeface="Open Sans Light" panose="020B0306030504020204" pitchFamily="34" charset="0"/>
              </a:rPr>
              <a:t> Login</a:t>
            </a:r>
            <a:endParaRPr lang="en-US" b="1">
              <a:solidFill>
                <a:schemeClr val="bg1"/>
              </a:solidFill>
              <a:latin typeface="Trebuchet MS" panose="020B0603020202020204" pitchFamily="34" charset="0"/>
            </a:endParaRPr>
          </a:p>
        </p:txBody>
      </p:sp>
      <p:sp>
        <p:nvSpPr>
          <p:cNvPr id="2" name="Content Placeholder 1">
            <a:extLst>
              <a:ext uri="{FF2B5EF4-FFF2-40B4-BE49-F238E27FC236}">
                <a16:creationId xmlns:a16="http://schemas.microsoft.com/office/drawing/2014/main" id="{B6D4ECC1-CBB2-4BD0-A8EE-92F23BECCF31}"/>
              </a:ext>
            </a:extLst>
          </p:cNvPr>
          <p:cNvSpPr>
            <a:spLocks noGrp="1"/>
          </p:cNvSpPr>
          <p:nvPr>
            <p:ph sz="quarter" idx="16"/>
          </p:nvPr>
        </p:nvSpPr>
        <p:spPr>
          <a:xfrm>
            <a:off x="1183729" y="1893888"/>
            <a:ext cx="9972675" cy="1119188"/>
          </a:xfrm>
        </p:spPr>
        <p:txBody>
          <a:bodyPr/>
          <a:lstStyle/>
          <a:p>
            <a:r>
              <a:rPr lang="en-US" sz="2200"/>
              <a:t>Once a password has been set, to login to </a:t>
            </a:r>
            <a:r>
              <a:rPr lang="en-US" sz="2200" err="1"/>
              <a:t>LaunchPad</a:t>
            </a:r>
            <a:r>
              <a:rPr lang="en-US" sz="2200"/>
              <a:t> navigate to </a:t>
            </a:r>
            <a:r>
              <a:rPr lang="en-US" sz="2200">
                <a:solidFill>
                  <a:schemeClr val="tx2"/>
                </a:solidFill>
                <a:hlinkClick r:id="rId4">
                  <a:extLst>
                    <a:ext uri="{A12FA001-AC4F-418D-AE19-62706E023703}">
                      <ahyp:hlinkClr xmlns:ahyp="http://schemas.microsoft.com/office/drawing/2018/hyperlinkcolor" val="tx"/>
                    </a:ext>
                  </a:extLst>
                </a:hlinkClick>
              </a:rPr>
              <a:t>https://launchpad.pearson.com/#</a:t>
            </a:r>
            <a:r>
              <a:rPr lang="en-US" sz="2200"/>
              <a:t>, select Bureau of Indian Education from the Educational Agency or School District list, then select </a:t>
            </a:r>
            <a:r>
              <a:rPr lang="en-US" sz="2200" b="1"/>
              <a:t>Continue to Sign In</a:t>
            </a:r>
            <a:r>
              <a:rPr lang="en-US" sz="2200"/>
              <a:t>.</a:t>
            </a:r>
          </a:p>
          <a:p>
            <a:endParaRPr lang="en-US" sz="2400">
              <a:solidFill>
                <a:schemeClr val="tx2"/>
              </a:solidFill>
            </a:endParaRPr>
          </a:p>
          <a:p>
            <a:endParaRPr lang="en-US" sz="2400"/>
          </a:p>
          <a:p>
            <a:endParaRPr lang="en-US" sz="2400"/>
          </a:p>
          <a:p>
            <a:endParaRPr lang="en-US" sz="2400"/>
          </a:p>
          <a:p>
            <a:endParaRPr lang="en-US" sz="2400"/>
          </a:p>
          <a:p>
            <a:endParaRPr lang="en-US" sz="2400"/>
          </a:p>
          <a:p>
            <a:endParaRPr lang="en-US"/>
          </a:p>
        </p:txBody>
      </p:sp>
      <p:sp>
        <p:nvSpPr>
          <p:cNvPr id="8" name="Slide Number Placeholder 2">
            <a:extLst>
              <a:ext uri="{FF2B5EF4-FFF2-40B4-BE49-F238E27FC236}">
                <a16:creationId xmlns:a16="http://schemas.microsoft.com/office/drawing/2014/main" id="{D911FB94-7590-4807-9068-CBD537D0E039}"/>
              </a:ext>
            </a:extLst>
          </p:cNvPr>
          <p:cNvSpPr>
            <a:spLocks noGrp="1"/>
          </p:cNvSpPr>
          <p:nvPr>
            <p:ph type="sldNum" sz="quarter" idx="15"/>
          </p:nvPr>
        </p:nvSpPr>
        <p:spPr/>
        <p:txBody>
          <a:bodyPr/>
          <a:lstStyle/>
          <a:p>
            <a:fld id="{DEE62800-5F1C-45B1-BAA1-436A6B68D5BA}" type="slidenum">
              <a:rPr lang="en-US" smtClean="0"/>
              <a:pPr/>
              <a:t>35</a:t>
            </a:fld>
            <a:endParaRPr lang="en-US"/>
          </a:p>
        </p:txBody>
      </p:sp>
      <p:pic>
        <p:nvPicPr>
          <p:cNvPr id="7" name="Picture 6" descr="A screenshot of a computer&#10;&#10;Description automatically generated">
            <a:extLst>
              <a:ext uri="{FF2B5EF4-FFF2-40B4-BE49-F238E27FC236}">
                <a16:creationId xmlns:a16="http://schemas.microsoft.com/office/drawing/2014/main" id="{53FCFE06-F9DD-F7F3-00E8-801C4EA66D7D}"/>
              </a:ext>
            </a:extLst>
          </p:cNvPr>
          <p:cNvPicPr>
            <a:picLocks noChangeAspect="1"/>
          </p:cNvPicPr>
          <p:nvPr/>
        </p:nvPicPr>
        <p:blipFill>
          <a:blip r:embed="rId5"/>
          <a:stretch>
            <a:fillRect/>
          </a:stretch>
        </p:blipFill>
        <p:spPr>
          <a:xfrm>
            <a:off x="1788011" y="3261443"/>
            <a:ext cx="3791145" cy="2978303"/>
          </a:xfrm>
          <a:prstGeom prst="rect">
            <a:avLst/>
          </a:prstGeom>
          <a:ln>
            <a:solidFill>
              <a:schemeClr val="bg2"/>
            </a:solidFill>
          </a:ln>
          <a:effectLst>
            <a:outerShdw blurRad="50800" dist="38100" dir="2700000" algn="tl" rotWithShape="0">
              <a:prstClr val="black">
                <a:alpha val="40000"/>
              </a:prstClr>
            </a:outerShdw>
          </a:effectLst>
        </p:spPr>
      </p:pic>
      <p:pic>
        <p:nvPicPr>
          <p:cNvPr id="4" name="Picture 3" descr="A screenshot of a computer&#10;&#10;Description automatically generated">
            <a:extLst>
              <a:ext uri="{FF2B5EF4-FFF2-40B4-BE49-F238E27FC236}">
                <a16:creationId xmlns:a16="http://schemas.microsoft.com/office/drawing/2014/main" id="{F7D44A83-123A-2FB3-CB3F-5222B87BEB52}"/>
              </a:ext>
            </a:extLst>
          </p:cNvPr>
          <p:cNvPicPr>
            <a:picLocks noChangeAspect="1"/>
          </p:cNvPicPr>
          <p:nvPr/>
        </p:nvPicPr>
        <p:blipFill>
          <a:blip r:embed="rId6"/>
          <a:stretch>
            <a:fillRect/>
          </a:stretch>
        </p:blipFill>
        <p:spPr>
          <a:xfrm>
            <a:off x="6167164" y="3261443"/>
            <a:ext cx="3634077" cy="2978303"/>
          </a:xfrm>
          <a:prstGeom prst="rect">
            <a:avLst/>
          </a:prstGeom>
          <a:ln>
            <a:solidFill>
              <a:schemeClr val="bg2"/>
            </a:solidFill>
          </a:ln>
          <a:effectLst>
            <a:outerShdw blurRad="50800" dist="38100" dir="2700000" algn="tl" rotWithShape="0">
              <a:prstClr val="black">
                <a:alpha val="40000"/>
              </a:prstClr>
            </a:outerShdw>
          </a:effectLst>
        </p:spPr>
      </p:pic>
      <p:sp>
        <p:nvSpPr>
          <p:cNvPr id="6" name="Google Shape;1109;p81">
            <a:extLst>
              <a:ext uri="{FF2B5EF4-FFF2-40B4-BE49-F238E27FC236}">
                <a16:creationId xmlns:a16="http://schemas.microsoft.com/office/drawing/2014/main" id="{93ACB5E0-A5B0-D253-0D4F-054ADC775839}"/>
              </a:ext>
            </a:extLst>
          </p:cNvPr>
          <p:cNvSpPr/>
          <p:nvPr/>
        </p:nvSpPr>
        <p:spPr>
          <a:xfrm>
            <a:off x="5421233" y="4549022"/>
            <a:ext cx="987024" cy="403146"/>
          </a:xfrm>
          <a:prstGeom prst="rightArrow">
            <a:avLst>
              <a:gd name="adj1" fmla="val 50000"/>
              <a:gd name="adj2" fmla="val 50000"/>
            </a:avLst>
          </a:prstGeom>
          <a:solidFill>
            <a:srgbClr val="FF00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 name="Oval 9">
            <a:extLst>
              <a:ext uri="{FF2B5EF4-FFF2-40B4-BE49-F238E27FC236}">
                <a16:creationId xmlns:a16="http://schemas.microsoft.com/office/drawing/2014/main" id="{A1F00605-ED9C-3F5C-0A56-C8BBBFCD4706}"/>
              </a:ext>
            </a:extLst>
          </p:cNvPr>
          <p:cNvSpPr/>
          <p:nvPr/>
        </p:nvSpPr>
        <p:spPr>
          <a:xfrm>
            <a:off x="6731135" y="4819025"/>
            <a:ext cx="2506133" cy="40314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endParaRPr>
          </a:p>
        </p:txBody>
      </p:sp>
    </p:spTree>
    <p:custDataLst>
      <p:tags r:id="rId1"/>
    </p:custDataLst>
    <p:extLst>
      <p:ext uri="{BB962C8B-B14F-4D97-AF65-F5344CB8AC3E}">
        <p14:creationId xmlns:p14="http://schemas.microsoft.com/office/powerpoint/2010/main" val="496868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9" name="Title 1">
            <a:extLst>
              <a:ext uri="{FF2B5EF4-FFF2-40B4-BE49-F238E27FC236}">
                <a16:creationId xmlns:a16="http://schemas.microsoft.com/office/drawing/2014/main" id="{8463C5EE-DA85-4C8B-9696-7C97E0EDBD05}"/>
              </a:ext>
            </a:extLst>
          </p:cNvPr>
          <p:cNvSpPr>
            <a:spLocks noGrp="1"/>
          </p:cNvSpPr>
          <p:nvPr>
            <p:ph type="title"/>
          </p:nvPr>
        </p:nvSpPr>
        <p:spPr/>
        <p:txBody>
          <a:bodyPr>
            <a:normAutofit/>
          </a:bodyPr>
          <a:lstStyle/>
          <a:p>
            <a:r>
              <a:rPr lang="en-US" sz="4000" b="1" err="1">
                <a:ea typeface="Open Sans Light" panose="020B0306030504020204" pitchFamily="34" charset="0"/>
                <a:cs typeface="Open Sans Light" panose="020B0306030504020204" pitchFamily="34" charset="0"/>
              </a:rPr>
              <a:t>LaunchPad</a:t>
            </a:r>
            <a:r>
              <a:rPr lang="en-US" sz="4000" b="1">
                <a:ea typeface="Open Sans Light" panose="020B0306030504020204" pitchFamily="34" charset="0"/>
                <a:cs typeface="Open Sans Light" panose="020B0306030504020204" pitchFamily="34" charset="0"/>
              </a:rPr>
              <a:t> Login</a:t>
            </a:r>
            <a:endParaRPr lang="en-US" b="1">
              <a:solidFill>
                <a:schemeClr val="bg1"/>
              </a:solidFill>
              <a:latin typeface="Trebuchet MS" panose="020B0603020202020204" pitchFamily="34" charset="0"/>
            </a:endParaRPr>
          </a:p>
        </p:txBody>
      </p:sp>
      <p:sp>
        <p:nvSpPr>
          <p:cNvPr id="2" name="Content Placeholder 1">
            <a:extLst>
              <a:ext uri="{FF2B5EF4-FFF2-40B4-BE49-F238E27FC236}">
                <a16:creationId xmlns:a16="http://schemas.microsoft.com/office/drawing/2014/main" id="{B6D4ECC1-CBB2-4BD0-A8EE-92F23BECCF31}"/>
              </a:ext>
            </a:extLst>
          </p:cNvPr>
          <p:cNvSpPr>
            <a:spLocks noGrp="1"/>
          </p:cNvSpPr>
          <p:nvPr>
            <p:ph sz="quarter" idx="16"/>
          </p:nvPr>
        </p:nvSpPr>
        <p:spPr>
          <a:xfrm>
            <a:off x="1183729" y="1893888"/>
            <a:ext cx="9972675" cy="1119188"/>
          </a:xfrm>
        </p:spPr>
        <p:txBody>
          <a:bodyPr/>
          <a:lstStyle/>
          <a:p>
            <a:r>
              <a:rPr lang="en-US" sz="2400"/>
              <a:t>On the Bureau of Indian Education sign in screen, enter your username &amp; password and select </a:t>
            </a:r>
            <a:r>
              <a:rPr lang="en-US" sz="2400" b="1"/>
              <a:t>Sign In</a:t>
            </a:r>
            <a:r>
              <a:rPr lang="en-US" sz="2400"/>
              <a:t>.</a:t>
            </a:r>
            <a:endParaRPr lang="en-US" sz="2800">
              <a:solidFill>
                <a:schemeClr val="tx2"/>
              </a:solidFill>
            </a:endParaRPr>
          </a:p>
          <a:p>
            <a:endParaRPr lang="en-US" sz="2400"/>
          </a:p>
          <a:p>
            <a:endParaRPr lang="en-US" sz="2400"/>
          </a:p>
          <a:p>
            <a:endParaRPr lang="en-US" sz="2400"/>
          </a:p>
          <a:p>
            <a:endParaRPr lang="en-US" sz="2400"/>
          </a:p>
          <a:p>
            <a:endParaRPr lang="en-US" sz="2400"/>
          </a:p>
          <a:p>
            <a:endParaRPr lang="en-US"/>
          </a:p>
        </p:txBody>
      </p:sp>
      <p:sp>
        <p:nvSpPr>
          <p:cNvPr id="8" name="Slide Number Placeholder 2">
            <a:extLst>
              <a:ext uri="{FF2B5EF4-FFF2-40B4-BE49-F238E27FC236}">
                <a16:creationId xmlns:a16="http://schemas.microsoft.com/office/drawing/2014/main" id="{D911FB94-7590-4807-9068-CBD537D0E039}"/>
              </a:ext>
            </a:extLst>
          </p:cNvPr>
          <p:cNvSpPr>
            <a:spLocks noGrp="1"/>
          </p:cNvSpPr>
          <p:nvPr>
            <p:ph type="sldNum" sz="quarter" idx="15"/>
          </p:nvPr>
        </p:nvSpPr>
        <p:spPr/>
        <p:txBody>
          <a:bodyPr/>
          <a:lstStyle/>
          <a:p>
            <a:fld id="{DEE62800-5F1C-45B1-BAA1-436A6B68D5BA}" type="slidenum">
              <a:rPr lang="en-US" smtClean="0"/>
              <a:pPr/>
              <a:t>36</a:t>
            </a:fld>
            <a:endParaRPr lang="en-US"/>
          </a:p>
        </p:txBody>
      </p:sp>
      <p:pic>
        <p:nvPicPr>
          <p:cNvPr id="7" name="Picture 6">
            <a:extLst>
              <a:ext uri="{FF2B5EF4-FFF2-40B4-BE49-F238E27FC236}">
                <a16:creationId xmlns:a16="http://schemas.microsoft.com/office/drawing/2014/main" id="{53FCFE06-F9DD-F7F3-00E8-801C4EA66D7D}"/>
              </a:ext>
            </a:extLst>
          </p:cNvPr>
          <p:cNvPicPr>
            <a:picLocks noChangeAspect="1"/>
          </p:cNvPicPr>
          <p:nvPr/>
        </p:nvPicPr>
        <p:blipFill>
          <a:blip r:embed="rId4"/>
          <a:srcRect/>
          <a:stretch/>
        </p:blipFill>
        <p:spPr>
          <a:xfrm>
            <a:off x="3390580" y="2809994"/>
            <a:ext cx="5410839" cy="3678119"/>
          </a:xfrm>
          <a:prstGeom prst="rect">
            <a:avLst/>
          </a:prstGeom>
          <a:ln>
            <a:solidFill>
              <a:schemeClr val="bg2"/>
            </a:solidFill>
          </a:ln>
          <a:effectLst>
            <a:outerShdw blurRad="50800" dist="38100" dir="2700000" algn="tl" rotWithShape="0">
              <a:prstClr val="black">
                <a:alpha val="40000"/>
              </a:prstClr>
            </a:outerShdw>
          </a:effectLst>
        </p:spPr>
      </p:pic>
      <p:sp>
        <p:nvSpPr>
          <p:cNvPr id="10" name="Oval 9">
            <a:extLst>
              <a:ext uri="{FF2B5EF4-FFF2-40B4-BE49-F238E27FC236}">
                <a16:creationId xmlns:a16="http://schemas.microsoft.com/office/drawing/2014/main" id="{A1F00605-ED9C-3F5C-0A56-C8BBBFCD4706}"/>
              </a:ext>
            </a:extLst>
          </p:cNvPr>
          <p:cNvSpPr/>
          <p:nvPr/>
        </p:nvSpPr>
        <p:spPr>
          <a:xfrm>
            <a:off x="3996265" y="5294488"/>
            <a:ext cx="1524001" cy="29571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endParaRPr>
          </a:p>
        </p:txBody>
      </p:sp>
    </p:spTree>
    <p:custDataLst>
      <p:tags r:id="rId1"/>
    </p:custDataLst>
    <p:extLst>
      <p:ext uri="{BB962C8B-B14F-4D97-AF65-F5344CB8AC3E}">
        <p14:creationId xmlns:p14="http://schemas.microsoft.com/office/powerpoint/2010/main" val="11371498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9" name="Title 1">
            <a:extLst>
              <a:ext uri="{FF2B5EF4-FFF2-40B4-BE49-F238E27FC236}">
                <a16:creationId xmlns:a16="http://schemas.microsoft.com/office/drawing/2014/main" id="{8463C5EE-DA85-4C8B-9696-7C97E0EDBD05}"/>
              </a:ext>
            </a:extLst>
          </p:cNvPr>
          <p:cNvSpPr>
            <a:spLocks noGrp="1"/>
          </p:cNvSpPr>
          <p:nvPr>
            <p:ph type="title"/>
          </p:nvPr>
        </p:nvSpPr>
        <p:spPr/>
        <p:txBody>
          <a:bodyPr>
            <a:normAutofit/>
          </a:bodyPr>
          <a:lstStyle/>
          <a:p>
            <a:r>
              <a:rPr lang="en-US" sz="4000" b="1" err="1">
                <a:ea typeface="Open Sans Light" panose="020B0306030504020204" pitchFamily="34" charset="0"/>
                <a:cs typeface="Open Sans Light" panose="020B0306030504020204" pitchFamily="34" charset="0"/>
              </a:rPr>
              <a:t>LaunchPad</a:t>
            </a:r>
            <a:endParaRPr lang="en-US" b="1">
              <a:solidFill>
                <a:schemeClr val="bg1"/>
              </a:solidFill>
              <a:latin typeface="Trebuchet MS" panose="020B0603020202020204" pitchFamily="34" charset="0"/>
            </a:endParaRPr>
          </a:p>
        </p:txBody>
      </p:sp>
      <p:sp>
        <p:nvSpPr>
          <p:cNvPr id="2" name="Content Placeholder 1">
            <a:extLst>
              <a:ext uri="{FF2B5EF4-FFF2-40B4-BE49-F238E27FC236}">
                <a16:creationId xmlns:a16="http://schemas.microsoft.com/office/drawing/2014/main" id="{B6D4ECC1-CBB2-4BD0-A8EE-92F23BECCF31}"/>
              </a:ext>
            </a:extLst>
          </p:cNvPr>
          <p:cNvSpPr>
            <a:spLocks noGrp="1"/>
          </p:cNvSpPr>
          <p:nvPr>
            <p:ph sz="quarter" idx="16"/>
          </p:nvPr>
        </p:nvSpPr>
        <p:spPr>
          <a:xfrm>
            <a:off x="1183729" y="1893888"/>
            <a:ext cx="9972675" cy="1119188"/>
          </a:xfrm>
        </p:spPr>
        <p:txBody>
          <a:bodyPr/>
          <a:lstStyle/>
          <a:p>
            <a:r>
              <a:rPr lang="en-US" sz="2400"/>
              <a:t>Once logged in to </a:t>
            </a:r>
            <a:r>
              <a:rPr lang="en-US" sz="2400" err="1"/>
              <a:t>LaunchPad</a:t>
            </a:r>
            <a:r>
              <a:rPr lang="en-US" sz="2400"/>
              <a:t>, select the ADAM tile from the available apps. Once selected you will automatically be logged into ADAM.</a:t>
            </a:r>
          </a:p>
          <a:p>
            <a:endParaRPr lang="en-US" sz="2400"/>
          </a:p>
          <a:p>
            <a:endParaRPr lang="en-US" sz="2400"/>
          </a:p>
          <a:p>
            <a:endParaRPr lang="en-US" sz="2400"/>
          </a:p>
          <a:p>
            <a:endParaRPr lang="en-US" sz="2400"/>
          </a:p>
          <a:p>
            <a:endParaRPr lang="en-US" sz="2400"/>
          </a:p>
          <a:p>
            <a:endParaRPr lang="en-US"/>
          </a:p>
        </p:txBody>
      </p:sp>
      <p:sp>
        <p:nvSpPr>
          <p:cNvPr id="8" name="Slide Number Placeholder 2">
            <a:extLst>
              <a:ext uri="{FF2B5EF4-FFF2-40B4-BE49-F238E27FC236}">
                <a16:creationId xmlns:a16="http://schemas.microsoft.com/office/drawing/2014/main" id="{D911FB94-7590-4807-9068-CBD537D0E039}"/>
              </a:ext>
            </a:extLst>
          </p:cNvPr>
          <p:cNvSpPr>
            <a:spLocks noGrp="1"/>
          </p:cNvSpPr>
          <p:nvPr>
            <p:ph type="sldNum" sz="quarter" idx="15"/>
          </p:nvPr>
        </p:nvSpPr>
        <p:spPr/>
        <p:txBody>
          <a:bodyPr/>
          <a:lstStyle/>
          <a:p>
            <a:fld id="{DEE62800-5F1C-45B1-BAA1-436A6B68D5BA}" type="slidenum">
              <a:rPr lang="en-US" smtClean="0"/>
              <a:pPr/>
              <a:t>37</a:t>
            </a:fld>
            <a:endParaRPr lang="en-US"/>
          </a:p>
        </p:txBody>
      </p:sp>
      <p:pic>
        <p:nvPicPr>
          <p:cNvPr id="5" name="Picture 4">
            <a:extLst>
              <a:ext uri="{FF2B5EF4-FFF2-40B4-BE49-F238E27FC236}">
                <a16:creationId xmlns:a16="http://schemas.microsoft.com/office/drawing/2014/main" id="{ACFDFCEC-26A8-E890-69B1-2B7F03F0F1B1}"/>
              </a:ext>
            </a:extLst>
          </p:cNvPr>
          <p:cNvPicPr>
            <a:picLocks noChangeAspect="1"/>
          </p:cNvPicPr>
          <p:nvPr/>
        </p:nvPicPr>
        <p:blipFill>
          <a:blip r:embed="rId4"/>
          <a:srcRect/>
          <a:stretch/>
        </p:blipFill>
        <p:spPr>
          <a:xfrm>
            <a:off x="1802529" y="3007433"/>
            <a:ext cx="8221581" cy="3486324"/>
          </a:xfrm>
          <a:prstGeom prst="rect">
            <a:avLst/>
          </a:prstGeom>
          <a:ln>
            <a:solidFill>
              <a:schemeClr val="bg2"/>
            </a:solidFill>
          </a:ln>
          <a:effectLst>
            <a:outerShdw blurRad="50800" dist="38100" dir="2700000" algn="tl" rotWithShape="0">
              <a:prstClr val="black">
                <a:alpha val="40000"/>
              </a:prstClr>
            </a:outerShdw>
          </a:effectLst>
        </p:spPr>
      </p:pic>
      <p:sp>
        <p:nvSpPr>
          <p:cNvPr id="4" name="Oval 3">
            <a:extLst>
              <a:ext uri="{FF2B5EF4-FFF2-40B4-BE49-F238E27FC236}">
                <a16:creationId xmlns:a16="http://schemas.microsoft.com/office/drawing/2014/main" id="{9EACC356-7798-29C5-3093-1A8273C6F832}"/>
              </a:ext>
            </a:extLst>
          </p:cNvPr>
          <p:cNvSpPr/>
          <p:nvPr/>
        </p:nvSpPr>
        <p:spPr>
          <a:xfrm>
            <a:off x="2950343" y="3589020"/>
            <a:ext cx="3587617" cy="91815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endParaRPr>
          </a:p>
        </p:txBody>
      </p:sp>
    </p:spTree>
    <p:custDataLst>
      <p:tags r:id="rId1"/>
    </p:custDataLst>
    <p:extLst>
      <p:ext uri="{BB962C8B-B14F-4D97-AF65-F5344CB8AC3E}">
        <p14:creationId xmlns:p14="http://schemas.microsoft.com/office/powerpoint/2010/main" val="7155481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3729" y="571500"/>
            <a:ext cx="9972675" cy="1041400"/>
          </a:xfrm>
        </p:spPr>
        <p:txBody>
          <a:bodyPr/>
          <a:lstStyle/>
          <a:p>
            <a:r>
              <a:rPr lang="en-US" sz="4000" b="1" err="1">
                <a:ea typeface="Open Sans Light" panose="020B0306030504020204" pitchFamily="34" charset="0"/>
                <a:cs typeface="Open Sans Light" panose="020B0306030504020204" pitchFamily="34" charset="0"/>
              </a:rPr>
              <a:t>LaunchPad</a:t>
            </a:r>
            <a:r>
              <a:rPr lang="en-US" sz="4000" b="1">
                <a:ea typeface="Open Sans Light" panose="020B0306030504020204" pitchFamily="34" charset="0"/>
                <a:cs typeface="Open Sans Light" panose="020B0306030504020204" pitchFamily="34" charset="0"/>
              </a:rPr>
              <a:t> – Forgot Password</a:t>
            </a:r>
          </a:p>
        </p:txBody>
      </p:sp>
      <p:sp>
        <p:nvSpPr>
          <p:cNvPr id="3" name="Content Placeholder 2"/>
          <p:cNvSpPr>
            <a:spLocks noGrp="1"/>
          </p:cNvSpPr>
          <p:nvPr>
            <p:ph sz="quarter" idx="16"/>
          </p:nvPr>
        </p:nvSpPr>
        <p:spPr/>
        <p:txBody>
          <a:bodyPr>
            <a:normAutofit/>
          </a:bodyPr>
          <a:lstStyle/>
          <a:p>
            <a:pPr marL="0" indent="0">
              <a:buNone/>
            </a:pPr>
            <a:r>
              <a:rPr lang="en-US" sz="2400"/>
              <a:t>If you are having issues logging in use the reset password link.</a:t>
            </a:r>
          </a:p>
          <a:p>
            <a:pPr marL="0" indent="0">
              <a:buNone/>
            </a:pPr>
            <a:endParaRPr lang="en-US"/>
          </a:p>
        </p:txBody>
      </p:sp>
      <p:sp>
        <p:nvSpPr>
          <p:cNvPr id="8" name="Slide Number Placeholder 2">
            <a:extLst>
              <a:ext uri="{FF2B5EF4-FFF2-40B4-BE49-F238E27FC236}">
                <a16:creationId xmlns:a16="http://schemas.microsoft.com/office/drawing/2014/main" id="{2719D75C-6AB7-4459-9B4F-ED7E3EC40734}"/>
              </a:ext>
            </a:extLst>
          </p:cNvPr>
          <p:cNvSpPr>
            <a:spLocks noGrp="1"/>
          </p:cNvSpPr>
          <p:nvPr>
            <p:ph type="sldNum" sz="quarter" idx="15"/>
          </p:nvPr>
        </p:nvSpPr>
        <p:spPr/>
        <p:txBody>
          <a:bodyPr/>
          <a:lstStyle/>
          <a:p>
            <a:fld id="{DEE62800-5F1C-45B1-BAA1-436A6B68D5BA}" type="slidenum">
              <a:rPr lang="en-US" smtClean="0"/>
              <a:pPr/>
              <a:t>38</a:t>
            </a:fld>
            <a:endParaRPr lang="en-US"/>
          </a:p>
        </p:txBody>
      </p:sp>
      <p:pic>
        <p:nvPicPr>
          <p:cNvPr id="5" name="Picture 4" descr="A screen shot of a login&#10;&#10;Description automatically generated">
            <a:extLst>
              <a:ext uri="{FF2B5EF4-FFF2-40B4-BE49-F238E27FC236}">
                <a16:creationId xmlns:a16="http://schemas.microsoft.com/office/drawing/2014/main" id="{1B6583FC-D213-0F59-8373-72C304ACD763}"/>
              </a:ext>
            </a:extLst>
          </p:cNvPr>
          <p:cNvPicPr>
            <a:picLocks noChangeAspect="1"/>
          </p:cNvPicPr>
          <p:nvPr/>
        </p:nvPicPr>
        <p:blipFill>
          <a:blip r:embed="rId2"/>
          <a:stretch>
            <a:fillRect/>
          </a:stretch>
        </p:blipFill>
        <p:spPr>
          <a:xfrm>
            <a:off x="2618826" y="2728720"/>
            <a:ext cx="2898746" cy="3759393"/>
          </a:xfrm>
          <a:prstGeom prst="rect">
            <a:avLst/>
          </a:prstGeom>
          <a:ln>
            <a:solidFill>
              <a:schemeClr val="bg2"/>
            </a:solidFill>
          </a:ln>
          <a:effectLst>
            <a:outerShdw blurRad="50800" dist="38100" dir="2700000" algn="tl" rotWithShape="0">
              <a:prstClr val="black">
                <a:alpha val="40000"/>
              </a:prstClr>
            </a:outerShdw>
          </a:effectLst>
        </p:spPr>
      </p:pic>
      <p:pic>
        <p:nvPicPr>
          <p:cNvPr id="7" name="Picture 6" descr="A screenshot of a login page&#10;&#10;Description automatically generated">
            <a:extLst>
              <a:ext uri="{FF2B5EF4-FFF2-40B4-BE49-F238E27FC236}">
                <a16:creationId xmlns:a16="http://schemas.microsoft.com/office/drawing/2014/main" id="{44B51FBF-AA12-EDC8-1484-EB8ECC8597D0}"/>
              </a:ext>
            </a:extLst>
          </p:cNvPr>
          <p:cNvPicPr>
            <a:picLocks noChangeAspect="1"/>
          </p:cNvPicPr>
          <p:nvPr/>
        </p:nvPicPr>
        <p:blipFill>
          <a:blip r:embed="rId3"/>
          <a:stretch>
            <a:fillRect/>
          </a:stretch>
        </p:blipFill>
        <p:spPr>
          <a:xfrm>
            <a:off x="5911756" y="2968062"/>
            <a:ext cx="3297332" cy="3280707"/>
          </a:xfrm>
          <a:prstGeom prst="rect">
            <a:avLst/>
          </a:prstGeom>
          <a:ln>
            <a:solidFill>
              <a:schemeClr val="bg2"/>
            </a:solidFill>
          </a:ln>
          <a:effectLst>
            <a:outerShdw blurRad="50800" dist="38100" dir="2700000" algn="tl" rotWithShape="0">
              <a:prstClr val="black">
                <a:alpha val="40000"/>
              </a:prstClr>
            </a:outerShdw>
          </a:effectLst>
        </p:spPr>
      </p:pic>
      <p:sp>
        <p:nvSpPr>
          <p:cNvPr id="10" name="Oval 9">
            <a:extLst>
              <a:ext uri="{FF2B5EF4-FFF2-40B4-BE49-F238E27FC236}">
                <a16:creationId xmlns:a16="http://schemas.microsoft.com/office/drawing/2014/main" id="{7140DE56-37BA-940A-A067-215BEE44A200}"/>
              </a:ext>
            </a:extLst>
          </p:cNvPr>
          <p:cNvSpPr/>
          <p:nvPr/>
        </p:nvSpPr>
        <p:spPr>
          <a:xfrm>
            <a:off x="2765778" y="4899378"/>
            <a:ext cx="1568583" cy="26195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endParaRPr>
          </a:p>
        </p:txBody>
      </p:sp>
      <p:sp>
        <p:nvSpPr>
          <p:cNvPr id="11" name="Google Shape;1109;p81">
            <a:extLst>
              <a:ext uri="{FF2B5EF4-FFF2-40B4-BE49-F238E27FC236}">
                <a16:creationId xmlns:a16="http://schemas.microsoft.com/office/drawing/2014/main" id="{E4AB598C-1AE0-B239-CD7B-BF77ABFB6A15}"/>
              </a:ext>
            </a:extLst>
          </p:cNvPr>
          <p:cNvSpPr/>
          <p:nvPr/>
        </p:nvSpPr>
        <p:spPr>
          <a:xfrm>
            <a:off x="5221152" y="4406842"/>
            <a:ext cx="987024" cy="403146"/>
          </a:xfrm>
          <a:prstGeom prst="rightArrow">
            <a:avLst>
              <a:gd name="adj1" fmla="val 50000"/>
              <a:gd name="adj2" fmla="val 50000"/>
            </a:avLst>
          </a:prstGeom>
          <a:solidFill>
            <a:srgbClr val="FF00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2215696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pic>
        <p:nvPicPr>
          <p:cNvPr id="427" name="Google Shape;427;p17"/>
          <p:cNvPicPr preferRelativeResize="0"/>
          <p:nvPr/>
        </p:nvPicPr>
        <p:blipFill>
          <a:blip r:embed="rId4"/>
          <a:srcRect/>
          <a:stretch/>
        </p:blipFill>
        <p:spPr>
          <a:xfrm>
            <a:off x="3358712" y="2807704"/>
            <a:ext cx="5616903" cy="3680409"/>
          </a:xfrm>
          <a:prstGeom prst="rect">
            <a:avLst/>
          </a:prstGeom>
          <a:noFill/>
          <a:ln>
            <a:solidFill>
              <a:schemeClr val="bg2"/>
            </a:solidFill>
          </a:ln>
          <a:effectLst>
            <a:outerShdw blurRad="50800" dist="38100" dir="2700000" algn="tl" rotWithShape="0">
              <a:prstClr val="black">
                <a:alpha val="40000"/>
              </a:prstClr>
            </a:outerShdw>
          </a:effectLst>
        </p:spPr>
      </p:pic>
      <p:sp>
        <p:nvSpPr>
          <p:cNvPr id="7" name="Title 1">
            <a:extLst>
              <a:ext uri="{FF2B5EF4-FFF2-40B4-BE49-F238E27FC236}">
                <a16:creationId xmlns:a16="http://schemas.microsoft.com/office/drawing/2014/main" id="{5D7E2970-9547-4227-BF72-1DF4182A5EDD}"/>
              </a:ext>
            </a:extLst>
          </p:cNvPr>
          <p:cNvSpPr>
            <a:spLocks noGrp="1"/>
          </p:cNvSpPr>
          <p:nvPr>
            <p:ph type="title"/>
          </p:nvPr>
        </p:nvSpPr>
        <p:spPr/>
        <p:txBody>
          <a:bodyPr/>
          <a:lstStyle/>
          <a:p>
            <a:r>
              <a:rPr lang="en-US" sz="4000" b="1">
                <a:ea typeface="Open Sans Light" panose="020B0306030504020204" pitchFamily="34" charset="0"/>
                <a:cs typeface="Open Sans Light" panose="020B0306030504020204" pitchFamily="34" charset="0"/>
              </a:rPr>
              <a:t>Accessing </a:t>
            </a:r>
            <a:r>
              <a:rPr lang="en-US" sz="4000" b="1" err="1">
                <a:ea typeface="Open Sans Light" panose="020B0306030504020204" pitchFamily="34" charset="0"/>
                <a:cs typeface="Open Sans Light" panose="020B0306030504020204" pitchFamily="34" charset="0"/>
              </a:rPr>
              <a:t>LaunchPad</a:t>
            </a:r>
            <a:endParaRPr lang="en-US" sz="4000" b="1">
              <a:ea typeface="Open Sans Light" panose="020B0306030504020204" pitchFamily="34" charset="0"/>
              <a:cs typeface="Open Sans Light" panose="020B0306030504020204" pitchFamily="34" charset="0"/>
            </a:endParaRPr>
          </a:p>
        </p:txBody>
      </p:sp>
      <p:sp>
        <p:nvSpPr>
          <p:cNvPr id="2" name="Content Placeholder 1">
            <a:extLst>
              <a:ext uri="{FF2B5EF4-FFF2-40B4-BE49-F238E27FC236}">
                <a16:creationId xmlns:a16="http://schemas.microsoft.com/office/drawing/2014/main" id="{D37D050E-1BBF-41AA-93CB-02DB68C297EB}"/>
              </a:ext>
            </a:extLst>
          </p:cNvPr>
          <p:cNvSpPr>
            <a:spLocks noGrp="1"/>
          </p:cNvSpPr>
          <p:nvPr>
            <p:ph sz="quarter" idx="16"/>
          </p:nvPr>
        </p:nvSpPr>
        <p:spPr/>
        <p:txBody>
          <a:bodyPr/>
          <a:lstStyle/>
          <a:p>
            <a:r>
              <a:rPr lang="en-US" sz="2400"/>
              <a:t>Users can easily access the </a:t>
            </a:r>
            <a:r>
              <a:rPr lang="en-US" sz="2400" err="1"/>
              <a:t>LaunchPad</a:t>
            </a:r>
            <a:r>
              <a:rPr lang="en-US" sz="2400"/>
              <a:t> SSO link at </a:t>
            </a:r>
            <a:r>
              <a:rPr lang="en-US" sz="2400">
                <a:solidFill>
                  <a:schemeClr val="tx2"/>
                </a:solidFill>
                <a:hlinkClick r:id="rId5">
                  <a:extLst>
                    <a:ext uri="{A12FA001-AC4F-418D-AE19-62706E023703}">
                      <ahyp:hlinkClr xmlns:ahyp="http://schemas.microsoft.com/office/drawing/2018/hyperlinkcolor" val="tx"/>
                    </a:ext>
                  </a:extLst>
                </a:hlinkClick>
              </a:rPr>
              <a:t>https://bie.mypearsonsupport.com</a:t>
            </a:r>
            <a:r>
              <a:rPr lang="en-US" sz="2400"/>
              <a:t>.</a:t>
            </a:r>
          </a:p>
        </p:txBody>
      </p:sp>
      <p:sp>
        <p:nvSpPr>
          <p:cNvPr id="6" name="Slide Number Placeholder 2">
            <a:extLst>
              <a:ext uri="{FF2B5EF4-FFF2-40B4-BE49-F238E27FC236}">
                <a16:creationId xmlns:a16="http://schemas.microsoft.com/office/drawing/2014/main" id="{937371B4-7C50-45F1-B1C4-B18AF8E3536F}"/>
              </a:ext>
            </a:extLst>
          </p:cNvPr>
          <p:cNvSpPr>
            <a:spLocks noGrp="1"/>
          </p:cNvSpPr>
          <p:nvPr>
            <p:ph type="sldNum" sz="quarter" idx="15"/>
          </p:nvPr>
        </p:nvSpPr>
        <p:spPr/>
        <p:txBody>
          <a:bodyPr/>
          <a:lstStyle/>
          <a:p>
            <a:fld id="{DEE62800-5F1C-45B1-BAA1-436A6B68D5BA}" type="slidenum">
              <a:rPr lang="en-US" smtClean="0"/>
              <a:pPr/>
              <a:t>39</a:t>
            </a:fld>
            <a:endParaRPr lang="en-US"/>
          </a:p>
        </p:txBody>
      </p:sp>
      <p:sp>
        <p:nvSpPr>
          <p:cNvPr id="3" name="Oval 2">
            <a:extLst>
              <a:ext uri="{FF2B5EF4-FFF2-40B4-BE49-F238E27FC236}">
                <a16:creationId xmlns:a16="http://schemas.microsoft.com/office/drawing/2014/main" id="{F1AFD609-7F96-C958-21CF-3F6AD38A5052}"/>
              </a:ext>
            </a:extLst>
          </p:cNvPr>
          <p:cNvSpPr/>
          <p:nvPr/>
        </p:nvSpPr>
        <p:spPr>
          <a:xfrm>
            <a:off x="3382776" y="5329990"/>
            <a:ext cx="1018971" cy="33997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endParaRP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r>
              <a:rPr lang="en-US" sz="4000" b="1">
                <a:ea typeface="Open Sans Light" panose="020B0306030504020204" pitchFamily="34" charset="0"/>
                <a:cs typeface="Open Sans Light" panose="020B0306030504020204" pitchFamily="34" charset="0"/>
              </a:rPr>
              <a:t>Housekeeping </a:t>
            </a:r>
            <a:endParaRPr sz="4000" b="1">
              <a:ea typeface="Open Sans Light" panose="020B0306030504020204" pitchFamily="34" charset="0"/>
              <a:cs typeface="Open Sans Light" panose="020B0306030504020204" pitchFamily="34" charset="0"/>
            </a:endParaRPr>
          </a:p>
        </p:txBody>
      </p:sp>
      <p:sp>
        <p:nvSpPr>
          <p:cNvPr id="8" name="Text Placeholder 4">
            <a:extLst>
              <a:ext uri="{FF2B5EF4-FFF2-40B4-BE49-F238E27FC236}">
                <a16:creationId xmlns:a16="http://schemas.microsoft.com/office/drawing/2014/main" id="{A66BD86D-55EB-4880-B7C6-F418D6A1AE1C}"/>
              </a:ext>
            </a:extLst>
          </p:cNvPr>
          <p:cNvSpPr>
            <a:spLocks noGrp="1"/>
          </p:cNvSpPr>
          <p:nvPr>
            <p:ph sz="quarter" idx="16"/>
          </p:nvPr>
        </p:nvSpPr>
        <p:spPr>
          <a:solidFill>
            <a:schemeClr val="bg1"/>
          </a:solidFill>
          <a:ln w="6350" cmpd="dbl">
            <a:noFill/>
            <a:bevel/>
          </a:ln>
        </p:spPr>
        <p:txBody>
          <a:bodyPr/>
          <a:lstStyle/>
          <a:p>
            <a:pPr marL="457200" indent="-457200">
              <a:lnSpc>
                <a:spcPct val="100000"/>
              </a:lnSpc>
              <a:buClr>
                <a:schemeClr val="tx2"/>
              </a:buClr>
              <a:buSzPct val="125000"/>
              <a:buFont typeface="Wingdings" panose="05000000000000000000" pitchFamily="2" charset="2"/>
              <a:buChar char="ü"/>
            </a:pPr>
            <a:r>
              <a:rPr lang="en-US" sz="2600" dirty="0"/>
              <a:t>Training PowerPoint is posted to </a:t>
            </a:r>
            <a:r>
              <a:rPr lang="en-US" sz="2600" dirty="0">
                <a:solidFill>
                  <a:schemeClr val="tx2"/>
                </a:solidFill>
                <a:hlinkClick r:id="rId3">
                  <a:extLst>
                    <a:ext uri="{A12FA001-AC4F-418D-AE19-62706E023703}">
                      <ahyp:hlinkClr xmlns:ahyp="http://schemas.microsoft.com/office/drawing/2018/hyperlinkcolor" val="tx"/>
                    </a:ext>
                  </a:extLst>
                </a:hlinkClick>
              </a:rPr>
              <a:t>https://bie.mypearsonsupport.com/</a:t>
            </a:r>
            <a:endParaRPr lang="en-US" sz="2600" dirty="0">
              <a:solidFill>
                <a:schemeClr val="tx2"/>
              </a:solidFill>
            </a:endParaRPr>
          </a:p>
          <a:p>
            <a:pPr marL="457200" indent="-457200">
              <a:lnSpc>
                <a:spcPct val="100000"/>
              </a:lnSpc>
              <a:buClr>
                <a:schemeClr val="tx2"/>
              </a:buClr>
              <a:buSzPct val="125000"/>
              <a:buFont typeface="Wingdings" panose="05000000000000000000" pitchFamily="2" charset="2"/>
              <a:buChar char="ü"/>
            </a:pPr>
            <a:r>
              <a:rPr lang="en-US" sz="2600" dirty="0"/>
              <a:t>Virtual trainings will be recorded.</a:t>
            </a:r>
          </a:p>
          <a:p>
            <a:pPr marL="457200" indent="-457200">
              <a:lnSpc>
                <a:spcPct val="100000"/>
              </a:lnSpc>
              <a:buClr>
                <a:schemeClr val="tx2"/>
              </a:buClr>
              <a:buSzPct val="125000"/>
              <a:buFont typeface="Wingdings" panose="05000000000000000000" pitchFamily="2" charset="2"/>
              <a:buChar char="ü"/>
            </a:pPr>
            <a:r>
              <a:rPr lang="en-US" sz="2600" dirty="0"/>
              <a:t>For in-person training, time will be allotted for any questions.</a:t>
            </a:r>
          </a:p>
          <a:p>
            <a:pPr marL="457200" indent="-457200">
              <a:lnSpc>
                <a:spcPct val="100000"/>
              </a:lnSpc>
              <a:buClr>
                <a:schemeClr val="tx2"/>
              </a:buClr>
              <a:buSzPct val="125000"/>
              <a:buFont typeface="Wingdings" panose="05000000000000000000" pitchFamily="2" charset="2"/>
              <a:buChar char="ü"/>
            </a:pPr>
            <a:r>
              <a:rPr lang="en-US" sz="2600" dirty="0"/>
              <a:t>For virtual trainings: </a:t>
            </a:r>
          </a:p>
          <a:p>
            <a:pPr marL="914400" lvl="1" indent="-457200">
              <a:lnSpc>
                <a:spcPct val="100000"/>
              </a:lnSpc>
              <a:buClr>
                <a:schemeClr val="tx2"/>
              </a:buClr>
              <a:buSzPct val="125000"/>
              <a:buFont typeface="Wingdings" panose="05000000000000000000" pitchFamily="2" charset="2"/>
              <a:buChar char="ü"/>
            </a:pPr>
            <a:r>
              <a:rPr lang="en-US" sz="2400" dirty="0"/>
              <a:t>Please be sure to mute your microphone, if applicable.</a:t>
            </a:r>
          </a:p>
          <a:p>
            <a:pPr marL="914400" lvl="1" indent="-457200">
              <a:lnSpc>
                <a:spcPct val="100000"/>
              </a:lnSpc>
              <a:buClr>
                <a:schemeClr val="tx2"/>
              </a:buClr>
              <a:buSzPct val="125000"/>
              <a:buFont typeface="Wingdings" panose="05000000000000000000" pitchFamily="2" charset="2"/>
              <a:buChar char="ü"/>
            </a:pPr>
            <a:r>
              <a:rPr lang="en-US" sz="2400" dirty="0"/>
              <a:t>Questions may be posted in the Q&amp;A.</a:t>
            </a:r>
          </a:p>
          <a:p>
            <a:pPr marL="838179" lvl="1" indent="0">
              <a:buNone/>
            </a:pPr>
            <a:endParaRPr lang="en-US" dirty="0"/>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4</a:t>
            </a:fld>
            <a:endParaRPr kern="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4CD260B-8A11-49F3-B4EE-39F346FDCC3B}"/>
              </a:ext>
            </a:extLst>
          </p:cNvPr>
          <p:cNvSpPr>
            <a:spLocks noGrp="1"/>
          </p:cNvSpPr>
          <p:nvPr>
            <p:ph sz="quarter" idx="16"/>
          </p:nvPr>
        </p:nvSpPr>
        <p:spPr/>
        <p:txBody>
          <a:bodyPr lIns="91440" tIns="45720" rIns="91440" bIns="45720" anchor="t"/>
          <a:lstStyle/>
          <a:p>
            <a:pPr marL="342900" marR="0" lvl="0" indent="-342900" algn="l" rtl="0">
              <a:lnSpc>
                <a:spcPct val="100000"/>
              </a:lnSpc>
              <a:spcBef>
                <a:spcPts val="0"/>
              </a:spcBef>
              <a:spcAft>
                <a:spcPts val="0"/>
              </a:spcAft>
              <a:buClr>
                <a:schemeClr val="tx1"/>
              </a:buClr>
              <a:buSzPts val="2400"/>
              <a:buFont typeface="Wingdings" panose="05000000000000000000" pitchFamily="2" charset="2"/>
              <a:buChar char="§"/>
            </a:pPr>
            <a:r>
              <a:rPr lang="en-US" sz="2400" b="0" i="0" u="none" strike="noStrike" cap="none">
                <a:latin typeface="Open Sans Light"/>
                <a:ea typeface="Open Sans Light"/>
                <a:cs typeface="Open Sans Light"/>
                <a:sym typeface="Calibri"/>
              </a:rPr>
              <a:t>ADAM is the test management platform used to administer </a:t>
            </a:r>
            <a:r>
              <a:rPr lang="en-US" sz="2400">
                <a:latin typeface="Open Sans Light"/>
                <a:ea typeface="Open Sans Light"/>
                <a:cs typeface="Open Sans Light"/>
                <a:sym typeface="Calibri"/>
              </a:rPr>
              <a:t>Summative</a:t>
            </a:r>
            <a:r>
              <a:rPr lang="en-US" sz="2400" b="0" i="0" u="none" strike="noStrike" cap="none">
                <a:latin typeface="Open Sans Light"/>
                <a:ea typeface="Open Sans Light"/>
                <a:cs typeface="Open Sans Light"/>
                <a:sym typeface="Calibri"/>
              </a:rPr>
              <a:t> </a:t>
            </a:r>
            <a:r>
              <a:rPr lang="en-US" sz="2400">
                <a:latin typeface="Open Sans Light"/>
                <a:ea typeface="Open Sans Light"/>
                <a:cs typeface="Open Sans Light"/>
                <a:sym typeface="Calibri"/>
              </a:rPr>
              <a:t>a</a:t>
            </a:r>
            <a:r>
              <a:rPr lang="en-US" sz="2400" b="0" i="0" u="none" strike="noStrike" cap="none">
                <a:latin typeface="Open Sans Light"/>
                <a:ea typeface="Open Sans Light"/>
                <a:cs typeface="Open Sans Light"/>
                <a:sym typeface="Calibri"/>
              </a:rPr>
              <a:t>ssessments.</a:t>
            </a:r>
            <a:endParaRPr lang="en-US" sz="2400">
              <a:sym typeface="Calibri"/>
            </a:endParaRPr>
          </a:p>
          <a:p>
            <a:pPr marL="342900" indent="-342900">
              <a:lnSpc>
                <a:spcPct val="100000"/>
              </a:lnSpc>
              <a:spcBef>
                <a:spcPts val="0"/>
              </a:spcBef>
              <a:spcAft>
                <a:spcPts val="0"/>
              </a:spcAft>
              <a:buClr>
                <a:schemeClr val="tx1"/>
              </a:buClr>
              <a:buSzPts val="2400"/>
              <a:buFont typeface="Wingdings" panose="05000000000000000000" pitchFamily="2" charset="2"/>
              <a:buChar char="§"/>
            </a:pPr>
            <a:r>
              <a:rPr lang="en-US" sz="2400" b="0" i="0" u="none" strike="noStrike" cap="none">
                <a:latin typeface="Open Sans Light"/>
                <a:ea typeface="Open Sans Light"/>
                <a:cs typeface="Open Sans Light"/>
                <a:sym typeface="Calibri"/>
              </a:rPr>
              <a:t>ADAM allows users access to </a:t>
            </a:r>
            <a:r>
              <a:rPr lang="en-US" sz="2400">
                <a:latin typeface="Open Sans Light"/>
                <a:ea typeface="Open Sans Light"/>
                <a:cs typeface="Open Sans Light"/>
                <a:sym typeface="Calibri"/>
              </a:rPr>
              <a:t>the Summative and Training administrations and is also used to create proctor groups and print student test tickets, which students will use to log in into the assessment application TestNav.</a:t>
            </a:r>
            <a:endParaRPr lang="en-US" sz="2400">
              <a:sym typeface="Calibri"/>
            </a:endParaRPr>
          </a:p>
          <a:p>
            <a:pPr marL="342900" indent="-342900">
              <a:lnSpc>
                <a:spcPct val="100000"/>
              </a:lnSpc>
              <a:spcBef>
                <a:spcPts val="0"/>
              </a:spcBef>
              <a:spcAft>
                <a:spcPts val="0"/>
              </a:spcAft>
              <a:buClr>
                <a:schemeClr val="tx1"/>
              </a:buClr>
              <a:buSzPts val="2400"/>
              <a:buFont typeface="Wingdings" panose="05000000000000000000" pitchFamily="2" charset="2"/>
              <a:buChar char="§"/>
            </a:pPr>
            <a:r>
              <a:rPr lang="en-US" sz="2400">
                <a:latin typeface="Open Sans Light"/>
                <a:ea typeface="Open Sans Light"/>
                <a:cs typeface="Open Sans Light"/>
                <a:sym typeface="Calibri"/>
              </a:rPr>
              <a:t>ADAM is also the platform for accessing student assessment results and reports. More information on results and reporting will be provided later in the training. </a:t>
            </a:r>
            <a:endParaRPr lang="en-US" sz="2400"/>
          </a:p>
        </p:txBody>
      </p:sp>
      <p:sp>
        <p:nvSpPr>
          <p:cNvPr id="5" name="Slide Number Placeholder 2">
            <a:extLst>
              <a:ext uri="{FF2B5EF4-FFF2-40B4-BE49-F238E27FC236}">
                <a16:creationId xmlns:a16="http://schemas.microsoft.com/office/drawing/2014/main" id="{63B3953C-156D-443D-A9CE-763BD5F9B4D4}"/>
              </a:ext>
            </a:extLst>
          </p:cNvPr>
          <p:cNvSpPr>
            <a:spLocks noGrp="1"/>
          </p:cNvSpPr>
          <p:nvPr>
            <p:ph type="sldNum" sz="quarter" idx="15"/>
          </p:nvPr>
        </p:nvSpPr>
        <p:spPr/>
        <p:txBody>
          <a:bodyPr/>
          <a:lstStyle/>
          <a:p>
            <a:fld id="{DEE62800-5F1C-45B1-BAA1-436A6B68D5BA}" type="slidenum">
              <a:rPr lang="en-US" smtClean="0"/>
              <a:pPr/>
              <a:t>40</a:t>
            </a:fld>
            <a:endParaRPr lang="en-US"/>
          </a:p>
        </p:txBody>
      </p:sp>
      <p:sp>
        <p:nvSpPr>
          <p:cNvPr id="3" name="Title 1">
            <a:extLst>
              <a:ext uri="{FF2B5EF4-FFF2-40B4-BE49-F238E27FC236}">
                <a16:creationId xmlns:a16="http://schemas.microsoft.com/office/drawing/2014/main" id="{5B14B930-CF3A-2050-5254-C3160C3B460F}"/>
              </a:ext>
            </a:extLst>
          </p:cNvPr>
          <p:cNvSpPr>
            <a:spLocks noGrp="1"/>
          </p:cNvSpPr>
          <p:nvPr>
            <p:ph type="title"/>
          </p:nvPr>
        </p:nvSpPr>
        <p:spPr>
          <a:xfrm>
            <a:off x="1183729" y="571500"/>
            <a:ext cx="9966871" cy="1119188"/>
          </a:xfrm>
        </p:spPr>
        <p:txBody>
          <a:bodyPr>
            <a:normAutofit/>
          </a:bodyPr>
          <a:lstStyle/>
          <a:p>
            <a:r>
              <a:rPr lang="en-US" sz="4000" b="1">
                <a:ea typeface="Open Sans Light" panose="020B0306030504020204" pitchFamily="34" charset="0"/>
                <a:cs typeface="Open Sans Light" panose="020B0306030504020204" pitchFamily="34" charset="0"/>
              </a:rPr>
              <a:t>ADAM</a:t>
            </a:r>
          </a:p>
        </p:txBody>
      </p:sp>
      <p:pic>
        <p:nvPicPr>
          <p:cNvPr id="4" name="Picture 2">
            <a:extLst>
              <a:ext uri="{FF2B5EF4-FFF2-40B4-BE49-F238E27FC236}">
                <a16:creationId xmlns:a16="http://schemas.microsoft.com/office/drawing/2014/main" id="{DA4D5A58-D6C6-F1B9-8B36-07BED9E64EB2}"/>
              </a:ext>
            </a:extLst>
          </p:cNvPr>
          <p:cNvPicPr>
            <a:picLocks noChangeAspect="1" noChangeArrowheads="1"/>
          </p:cNvPicPr>
          <p:nvPr/>
        </p:nvPicPr>
        <p:blipFill>
          <a:blip r:embed="rId4"/>
          <a:srcRect/>
          <a:stretch/>
        </p:blipFill>
        <p:spPr bwMode="auto">
          <a:xfrm>
            <a:off x="9766708" y="152045"/>
            <a:ext cx="2185580" cy="83891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a:ea typeface="Open Sans Light" panose="020B0306030504020204" pitchFamily="34" charset="0"/>
                <a:cs typeface="Open Sans Light" panose="020B0306030504020204" pitchFamily="34" charset="0"/>
              </a:rPr>
              <a:t>ADAM Menu</a:t>
            </a:r>
          </a:p>
        </p:txBody>
      </p:sp>
      <p:sp>
        <p:nvSpPr>
          <p:cNvPr id="13" name="Content Placeholder 12">
            <a:extLst>
              <a:ext uri="{FF2B5EF4-FFF2-40B4-BE49-F238E27FC236}">
                <a16:creationId xmlns:a16="http://schemas.microsoft.com/office/drawing/2014/main" id="{C2D05311-823B-5E10-5B30-A9574A34E0C0}"/>
              </a:ext>
            </a:extLst>
          </p:cNvPr>
          <p:cNvSpPr>
            <a:spLocks noGrp="1"/>
          </p:cNvSpPr>
          <p:nvPr>
            <p:ph sz="quarter" idx="17"/>
          </p:nvPr>
        </p:nvSpPr>
        <p:spPr/>
        <p:txBody>
          <a:bodyPr/>
          <a:lstStyle/>
          <a:p>
            <a:r>
              <a:rPr lang="en-US" sz="1900" b="1"/>
              <a:t>Home</a:t>
            </a:r>
            <a:r>
              <a:rPr lang="en-US" sz="1900"/>
              <a:t> – Main landing page where Bulletins, including announcements, will be posted.</a:t>
            </a:r>
          </a:p>
          <a:p>
            <a:r>
              <a:rPr lang="en-US" sz="1900" b="1"/>
              <a:t>System</a:t>
            </a:r>
            <a:r>
              <a:rPr lang="en-US" sz="1900"/>
              <a:t> – User Profile information can be accessed here. </a:t>
            </a:r>
          </a:p>
          <a:p>
            <a:r>
              <a:rPr lang="en-US" sz="1900" b="1"/>
              <a:t>Test Management </a:t>
            </a:r>
            <a:r>
              <a:rPr lang="en-US" sz="1900"/>
              <a:t>– Available test administrations &amp; practice tests can be accessed and administered here.</a:t>
            </a:r>
          </a:p>
          <a:p>
            <a:r>
              <a:rPr lang="en-US" sz="1900" b="1"/>
              <a:t>Rostering</a:t>
            </a:r>
            <a:r>
              <a:rPr lang="en-US" sz="1900"/>
              <a:t> – Academic sessions information and Users information can be accessed here.</a:t>
            </a:r>
          </a:p>
          <a:p>
            <a:r>
              <a:rPr lang="en-US" sz="1900" b="1"/>
              <a:t>Reporting</a:t>
            </a:r>
            <a:r>
              <a:rPr lang="en-US" sz="1900"/>
              <a:t> – Available reports can be viewed and downloaded here.</a:t>
            </a:r>
          </a:p>
          <a:p>
            <a:r>
              <a:rPr lang="en-US" sz="1900" b="1"/>
              <a:t>Orders</a:t>
            </a:r>
            <a:r>
              <a:rPr lang="en-US" sz="1900"/>
              <a:t> – Additional Orders can be placed and tracked here.</a:t>
            </a:r>
          </a:p>
        </p:txBody>
      </p:sp>
      <p:sp>
        <p:nvSpPr>
          <p:cNvPr id="11" name="Slide Number Placeholder 2">
            <a:extLst>
              <a:ext uri="{FF2B5EF4-FFF2-40B4-BE49-F238E27FC236}">
                <a16:creationId xmlns:a16="http://schemas.microsoft.com/office/drawing/2014/main" id="{F81029E0-4398-438A-B1FF-1BECEF095DA9}"/>
              </a:ext>
            </a:extLst>
          </p:cNvPr>
          <p:cNvSpPr>
            <a:spLocks noGrp="1"/>
          </p:cNvSpPr>
          <p:nvPr>
            <p:ph type="sldNum" sz="quarter" idx="16"/>
          </p:nvPr>
        </p:nvSpPr>
        <p:spPr/>
        <p:txBody>
          <a:bodyPr/>
          <a:lstStyle/>
          <a:p>
            <a:fld id="{DEE62800-5F1C-45B1-BAA1-436A6B68D5BA}" type="slidenum">
              <a:rPr lang="en-US" smtClean="0"/>
              <a:pPr/>
              <a:t>41</a:t>
            </a:fld>
            <a:endParaRPr lang="en-US"/>
          </a:p>
        </p:txBody>
      </p:sp>
      <p:sp>
        <p:nvSpPr>
          <p:cNvPr id="5" name="AutoShape 4" descr="data:image/jpg;base64,%20/9j/4AAQSkZJRgABAQEAYABgAAD/2wBDAAUDBAQEAwUEBAQFBQUGBwwIBwcHBw8LCwkMEQ8SEhEPERETFhwXExQaFRERGCEYGh0dHx8fExciJCIeJBweHx7/2wBDAQUFBQcGBw4ICA4eFBEUHh4eHh4eHh4eHh4eHh4eHh4eHh4eHh4eHh4eHh4eHh4eHh4eHh4eHh4eHh4eHh4eHh7/wAARCAEkAUs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5tooor1TzAooooAKKKKACiiigAooooAKKKKACiiigAooooAKKKKACiiigAorqPCumaa/hfWtf1DT7jVGsJbeGO0imMQHml8yuVBbaNgUYxywz6V1l78NNG/ty0sotU1G1fUtQ+y2tq1usjQ/6NFOUdyy/ODL5YGByMnHNS5W/r+u41FtHldFemv8ADG1aTU1h1W8VbS2d4mmhiG+aO1+0SxEK5J2gqpZcjnOalvPhxpdkuttbajd6j/ZhubWVZLTYxmjSJw0QV+fvkDd3HQ54XOh8ktPN2PLaK9Pt/hfZXWpXlnb6xdr9nj8pnkhjwt4sDzSW5AfLFAqglcgEn05sX/w90GSO4Fhc30MNs0Uk0ksIknKf2ebl1jAYK2SOAQMeuByc61DkZ5RRXpsnwz0xLezY67fCbUxI1ghslGFWzS5HnfP8pw4XC59a8yByAaakmJoKKKKoQUUUUAFFFFABRRRQAUUUUAFFFFABRRRQAUUUUAFFFFABRRRQAUUUUAFFFFABRRRQAUUUUAFFFFABRRRQAUUUUAaGhXOt2l082hT6lBOEw72LOr7Pcpzirnh/XNestRk1S1ae+a2WWacTb5UUSr5ckj4OVJ3Ab8g5289K3fhfrVhpsF/Y6vq0djpl3JE1wsbXEd18gbDwvCCNw3EbX+U5Gema2n8W6Lp1nqcmi3umrDPoKWljZHSwZYp825k85mj2yElJGBLMM46cVDeuw1tucZq/jLxDqLlRqVxZW5t0tvstpPIkRjVdoUgsS3BOSxJOetU7TUvEDtc3FpqOqMUzcXEkU8mVyVUyOQfXaNx9h6V6TqXiL4eSG7aGKwOnuLkz2SaaVnuJnZDE8Umz92i8jbuXG1hg7qreJPEnhRtJ1qCyurGW6vLW7it3s9ONuoha5t3ggcbFyyqkhLEEDgbjSvboUlfqcX/bXjSSNp/7W8ROl3iMyfaJyJ+oC5z83U8c9TUB1HxUoTN7rijTtu397KPsuAQv+5gEgdODXY2WraHqHh/SLXVfE8WmXtmttBaXVgt55lrCu8y+av3C2GwDGMknk4zV2TxNp/23V9UTxXbCQ2osLCxL3bRGLyPJM0zGL97KI+MEAFjnOABQ3a+gJXtqedi/8QXlwkwvNVuZ5JHdHEsjs7lQrkHqSVABI5wADxWeY5ArExuFQ7WO04U+h9Dwa9gfxr4Tn8L2+jaTql/orw2t3aWLz2pX7Er/AGdgzPEWZmcxyAsozlzwBijxF4z8E32m65ocMl08euGa8nvvLKol0gUQFk2bjnyySQcD7Q2ehocmun9f8MCin1/r/hzyO2s7y6I+zWdzPnOPKiZ8469B2yPzo+x3myOT7Hc7JW2Rt5TYdvQHHJ9hXp+g69ptr4d8O2s2qaZb6ZLp32bUYJnuBIHW9aSQr9n+ZXK+WQW4YADtUEWqaJDolvpOn+Op7W3u79JpprgXTTadBG7+VHEipt3gMSzK3JOBxkluT7f1f+mLlR5q9vcRzNBJbzJKgJaNoyGUAZOR1HHNK1tcr5W62nXzhmLMZHmf7vr+Fesw+NfC0Ooav9ovbkyXelyabDeW8LXH+iLbNHHEzSbH8xn2l224OFGQuauS+O/CsNy2sPqtzfy294dR0mzSJ0azcWyQxxBnUopVzv43L+5Hc0ud9g5dbHizRyKoZo3VSSASpAJHUfhTSQOpA+tejfEDVND1DwreXWl3CbNS1qO+gs2OZbVzbn7SCMD5fMZACAA2Bjpxznw68Yap4H8U22v6WsErx/LLBOgaOeM/eRgfX1HIPNVFtikrbf1qc4GB6EH6UV2HxZ8fal8Q/FDaxfW1vZW8amO0s7dQEgjznGQBuY92P6DiuPoi21qgaSegUUUVQgr1b9lzwnZeKPilb/2zoc+q6LYxPNdhY98cbYPlmQdSu4dBnOOmM15TXsn7N3xlsfhVHrNvqGhXGpRai0brJbyKroUBGDu6jn1pSvZ23BWurmr+2N4N0nw/4s07VvDXh2TS9KvIPLmljg8q3e4BPCr2O3rwAccd68Gr3z9oX4+aZ8TPBtv4d07w5d2Gy8S5ee5lRiNoYAKF9d3WvA6yoKSjaRrWcXK8Qor7L/4ZM8I/9BTW/wDwKj/+NUf8MmeEf+gprf8A4FR//GqX1iA/YTPjSivsv/hkzwj/ANBTW/8AwKj/APjVI/7J3g9QCdU1zkgf8fUff/tlR9YgHsJnxrRX2d/wyV4O/wCgxrX/AIEx/wDxqj/hkrwd/wBBjWv/AAJj/wDjVH1iAewmfGNFfZ3/AAyV4O/6DGtf+BMf/wAao/4ZK8Hf9BjWv/AmP/41R9YgHsJnxjRX2d/wyV4O/wCgxrX/AIEx/wDxqj/hkrwd/wBBjWv/AAJj/wDjVH1iAewmfGNFfZ3/AAyV4O/6DGtf+BMf/wAao/4ZK8Hf9BjWv/AmP/41R9YgHsJnxjRX2d/wyV4O/wCgxrX/AIEx/wDxqj/hkrwd/wBBjWv/AAJj/wDjVH1iAewmfGNFfZ3/AAyV4O/6DGtf+BMf/wAao/4ZK8Hf9BjWv/AmP/41R9YgHsJnxjRX2d/wyV4O/wCgxrX/AIEx/wDxqj/hkrwd/wBBjWv/AAJj/wDjVH1iAewmfGNFfZ3/AAyV4O/6DGtf+BMf/wAao/4ZK8Hf9BjWv/AmP/41R9YgHsJnxjRX2d/wyV4O/wCgxrX/AIEx/wDxqj/hkrwd/wBBjWv/AAJj/wDjVH1iAewmfGNFfZ3/AAyV4O/6DGtf+BMf/wAao/4ZK8Hf9BjWv/AmP/41R9YgHsJnxjRX2d/wyV4O/wCgxrX/AIEx/wDxqj/hkrwd/wBBjWv/AAJj/wDjVH1iAewmfGNFfZ3/AAyV4O/6DGtf+BMf/wAao/4ZK8Hf9BjWv/AmP/41R9YgHsJnxjRX2d/wyV4O/wCgxrX/AIEx/wDxqj/hkrwd/wBBjWv/AAJj/wDjVH1iAewmfGNFfZ3/AAyV4O/6DGtf+BMf/wAao/4ZK8Hf9BjWv/AmP/41R9YgHsJnxjRX2d/wyV4O/wCgxrX/AIEx/wDxqj/hkrwd/wBBjWv/AAJj/wDjVH1iAewmfGNFfZ3/AAyV4O/6DGtf+BMf/wAao/4ZK8Hf9BjWv/AmP/41R9YgHsJnxjRX2d/wyV4O/wCgxrX/AIEx/wDxqj/hkrwd/wBBjWv/AAJj/wDjVH1iAewmfGNFfZ3/AAyV4O/6DGtf+BMf/wAao/4ZK8Hf9BjWv/AmP/41R9YgHsJnxjRX2d/wyV4O/wCgxrX/AIEx/wDxqj/hkrwd/wBBjWv/AAJj/wDjVH1iAewmfR9FFFcJ2hUVz91P+ui/zqWorn7qf9dF/nQBmXGupDPJF9mY7GK53dcGmf8ACQx/8+rf991UtrKO+1e7jkdlCszfL/vVf/4R+1/57TfmP8K6H7JaNGS52R/8JDH/AM+rf990f8JDH/z6t/33Un/CP2v/AD2m/Mf4Uf8ACP2v/Pab8x/hSvS7DtMj/wCEhj/59W/77o/4SGP/AJ9W/wC+6k/4R+1/57TfmP8ACj/hH7X/AJ7TfmP8KL0uwWmR/wDCQx/8+rf990f8JDH/AM+rf991J/wj9r/z2m/Mf4Uf8I/a/wDPab8x/hRel2C0yP8A4SGP/n1b/vuj/hIY/wDn1b/vupP+Eftf+e035j/Cj/hH7X/ntN+Y/wAKL0uwWmR/8JDH/wA+rf8AfdH/AAkMf/Pq3/fdSf8ACP2v/Pab8x/hR/wj9r/z2m/Mf4UXpdgtMj/4SGP/AJ9W/wC+6P8AhIY/+fVv++6k/wCEftf+e035j/Cj/hH7X/ntN+Y/wovS7BaZH/wkMf8Az6t/33R/wkMf/Pq3/fdSf8I/a/8APab8x/hR/wAI/a/89pvzH+FF6XYLTI/+Ehj/AOfVv++6P+Ehj/59W/77qT/hH7X/AJ7TfmP8KP8AhH7X/ntN+Y/wovS7BaZH/wAJDH/z6t/33R/wkMf/AD6t/wB91J/wj9r/AM9pvzH+FH/CP2v/AD2m/Mf4UXpdgtMj/wCEhj/59W/77o/4SGP/AJ9W/wC+6k/4R+1/57TfmP8ACj/hH7X/AJ7TfmP8KL0uwWmR/wDCQx/8+rf990f8JDH/AM+rf991J/wj9r/z2m/Mf4Uf8I/a/wDPab8x/hRel2C0yP8A4SGP/n1b/vuj/hIY/wDn1b/vupP+Eftf+e035j/Cj/hH7X/ntN+Y/wAKL0uwWmR/8JDH/wA+rf8AfdH/AAkMf/Pq3/fdSf8ACP2v/Pab8x/hR/wj9r/z2m/Mf4UXpdgtMj/4SGP/AJ9W/wC+6P8AhIY/+fVv++6k/wCEftf+e035j/Cj/hH7X/ntN+Y/wovS7BaZH/wkMf8Az6t/33R/wkMf/Pq3/fdSf8I/a/8APab8x/hR/wAI/a/89pvzH+FF6XYLTI/+Ehj/AOfVv++6P+Ehj/59W/77qT/hH7X/AJ7TfmP8KP8AhH7X/ntN+Y/wovS7BaZH/wAJDH/z6t/33R/wkMf/AD6t/wB91J/wj9r/AM9pvzH+FH/CP2v/AD2m/Mf4UXpdgtMj/wCEhj/59W/77o/4SGP/AJ9W/wC+6k/4R+1/57TfmP8ACj/hH7X/AJ7TfmP8KL0uwWma9FFFYGgVFc/dT/rov86lqK5+6n/XRf50AZGi/wDIbvfq3/oVa199o+xzfZNon2Hy93TNZOi/8hy9+rf+hVszRxzRNFIu5GGCPWtKnxEx2MYatJAiwIlzcXBZ9yTLhk2gHHyKc5yMfXrUsus7JkUQgqwORltyMEL7W4wDxjGc1cOm2JiEX2ddoYsOTnJ6nPWj+zbHzfN+zJv55/DB/Tiougsyva6hd3EkMYtoVeSITNmU4VCeB05PWotAvrmWK1hukBMsBkWQPknBAOePcVoSWVrIYi0K5hGIyONo9PpwKfFa28RjMcSqY1KJj+FTjI/QU7oLMyTdXn2R9R+1H5bkx/Z9q7dok2Y6Z3d+vWnSaxcLbrMbWJVeR0jLSnB27uvHU7eBWh9gs/tP2n7Onm7t27Hf1x0z71BfaaJlhWB1hWJmYLg4JbvwQc8nv3NLQLMgOruksEbwpl8K6qzExuULYPGO3rnnpTE1a4kjh8yBYjKIZF2SbvldwCDkVct9KtIxG0iCaZAMyv1YgY3H3x3qf7Ha4T9wnyKqrx0CnIH4GnoK0rFEanPtlJjg4l8uI72IlIHzYAUnj6evpVeLVrmfMioiQlbdlAPzDzGwRyMVojS7ARCMW42KcqNx+X6c8dTTl0+yUptt0GxVVQOAApyPyNGg7SM+XW5Y7f7R9lQpIrtCBJydpA+bjjOfetCwuZJpLiGaNEkgcKdjbgcqCOw9aP7Osd0jfZo8yZ3cdcnJ+nPNTpFGkkkioA0hBc+pAx/KloFmPooopFBRRRQAUUUUAFFFFABRRRQAUUUUAFFFFABRRRQAUUUUAFFFFABRRRQAUUUUAFFFFABUVz91P+ui/wA6lqK5+6n/AF0X+dAHLXtvdfbp2SCbBkbBCHnmovIvv+eNz/3y1dPquq6XpMSTapqVnYRu21XuZ1jDH0BYjJqtrHiHS9JW2a6kndblWeNre3knGxQCznYDhQCOTxzW/t9NjP2fmYPkX3/PG5/75ajyL7/njc/98tXTLrGks0qrqdkWhiE8q+euY4yMh2GeFx3PFN/trR/Lik/taw2SxmSNvtCYdACSwOeRgHn2NP2/kHs/M5vyL7/njc/98tR5F9/zxuf++WrpYdY0mZrVYdUsZGu1LWwW4UmYDqU5+YfSn2WpademYWV/a3Jgx5ohmVzHkZG7B44pe38g9n5nL+Rff88bn/vlqPIvv+eNz/3y1akHi7SJtK/tRY9TFpwRI2m3C5UjO8Apkpjnd0HrVuw17T77U5dPtRdyvF9+UWkggzgHAlK7CcMOAaft/IXJ5mB5F9/zxuf++Wo8i+/543P/AHy1atx4v0GC6S3e6mJbOZEtpGjQCQx5Zwu1RvBAJIBxWhJrOjxx3Ukmq2CJZsFuWa4QCBvRzn5T9aPb+Q/Z+ZzXkX3/ADxuf++Wo8i+/wCeNz/3y1b2qeItG06IvPfJI4CEQ24M0rb2VV2xpljkuvQfxCmnxJpiyW6TfbLc3CbkM1lLGBwTtJZQFbAJ2nB46Uvb+Qez8zD8i+/543P/AHy1HkX3/PG5/wC+WrVj8WaS+ljUzHqcdqT9+TTZ1+XGd+CmQmDy3QetWF8R6O13cW32ohoEZ2YxOEYLjdtfG1yuRkKSRmj2/kHs/MwvIvv+eNz/AN8tR5F9/wA8bn/vlq2z4m0YCyb7TIVvYkliYQSEKjnCM5x+7BPA3Y54rRsLu3vrVbm1k8yJiQDggggkEEHkEEEEe1P23kHs/M5PyL7/AJ43P/fLUeRff88bn/vlq7Oij2/kHs/M4zyL7/njc/8AfLUeRff88bn/AL5auzoo9v5B7PzOM8i+/wCeNz/3y1HkX3/PG5/75auzoo9v5B7PzOM8i+/543P/AHy1HkX3/PG5/wC+Wrs6KPb+Qez8zjPIvv8Anjc/98tR5F9/zxuf++Wrs6KPb+Qez8zjPIvv+eNz/wB8tR5F9/zxuf8Avlq7Oij2/kHs/M4zyL7/AJ43P/fLUeRff88bn/vlq7Oij2/kHs/M4zyL7/njc/8AfLUeRff88bn/AL5auzoo9v5B7PzOM8i+/wCeNz/3y1HkX3/PG5/75auzoo9v5B7PzOM8i+/543P/AHy1HkX3/PG5/wC+Wrs6KPb+Qez8zgNXvYdHtPtmrXiadbbgvnXUoiTceg3MQM1kf8Jt4S/6HDQ//BnF/wDFVhftwc/A5/8AsKW382r4U2r/AHR+Vb0mpq9jCpJwdj9XqKj8yT/ni35j/GjzJP8Ani35j/GuA6ySorn7qf8AXRf50vmSf88W/Mf41HOzEIDEyjzF5JHrQBm+MvCvh/xhpCaT4k0yHULNJ47hY5RwJEYMp/TB9QSOhpNe8OWms3+nzXTSC2tElUwRyvGJA4UYOxhlcKcqcg56Vt0UWA4Z/A9xDqepXthfJFJcFntnaWfMO9kLx7RJsVSqbcqqsBjByM1JpHgg2On38M81rey3Vs8I81HwN1xNNgtuL4BlAznPy5zXY3E8NtBJcXE0cMMalnd2CqoHUknpUOmalY6nai60+6juISxUOhyMjqKAOXi8JaoXh+1atDOHNu11I0TGUGCUyIsbZ6c7SWycAnqTWj4c8N/2QbfbPGwi01LIhItuSrFt3X/aPFbLX1quoLYNMouWiaYR8/cBAJz06sPzqxkccjmk1cNjz/TPBuuaZ4Xi0Owk0CCPcq3Xl28qi6jVMYYhsgsQM46jI71r+H/Ddxpvim/1Z4tKZbw7jLHC6zr8iDZnONo2+npWxpevaNqlxcW+n6na3MtuxWZI5AShB2nP0II+taOR6im9+YLaWOL0HwTHFcWk2qsZ1s7UWkcQlcJIEmd1kcAhXyCpwwOCDiqlj4CvNPinWy1JRI0iqJpJ7ktLDudjG37z5OXz+725I54OK7V9RslitpGnAW6dUgOD87EEgfoamnuIIIvNmmSOPcq7mbA3MQoH1JIH40NjbbOH/wCEBaPwvdaStxZXM00lk5a4gOyQW4iG1wGyQfLPfjd3q6PD2uNc2cckujx6dbW3lR28MMg8lyrKzr82CcHAz0GfXNa0/irw5DDPNLrVksdvKIZW8wYVznC+54P5Gr8epafJp66hHeQNaPjbMHGw5OBz9ePrxQ1zKwkuU4yy8I67Y+GrfRLJvD9vAHH2qOOCVVuUCAAN82Rkj5vUceudjS/Ddzba3HeTXULW0D3EsEaRkMJJzl9xzgqDnHHfnpXSbl55HHWshPFPh17Ka9XWLQ20EgiklD/Kr+maLgkZF/4NF3aaRaPNEFtIYoriZTIskqxsrKoCsFIyD98NjORzW34Zsrix011ugizTXM9w6KchPMkZwue+ARz65qT+3NH+2Gz/ALTtfPEPn7PNGfLxnd9Mc/Tmqdx4u8M29lFez63ZR20pYJKZPlJX73PbGR1o6gblFR21xBcxebbypKm4ruQ5GQcEfgQRUlABRRRQAUUUUAFFFFABRRRQAUUUUAFFFFABRRRQAUUUUAFFFFAHhn7cH/JDn/7Clt/Nq+Fa+6v24P8Akhz/APYUtv5tXwrXdh/gOKv8Z+rtFFFcJ2hUVz91P+ui/wA6lqK5+6n/AF0X+dAEtVNZ06z1fSbvS9QhE1pdxNDMhONysMHntVuik1fQE7HG6Z4DsdA+HNr4Q8Pswis3ilje7cuZ3SVZD5rdTuK4PsenGKr+I/DeteINW0rUrxEtlt8rJbW98P3R3hhKrtCSTgYwNh7bq7qiqu73C2ljzc+DNbjluZIbbSC7wvBM7Plr5XmVyz7oyqttBHIf8umz4B8K3GiET6n9muLpLaOCKVSWMYUvkAkDAwyjgDOOmAK6mK8tJrmS1iuoJJ4v9ZEsgLJ9R1FSLJGzuiurMmAwB5XPPPpS6f1/XUbZ52ngrXrW0mWO6tdQMwmQxXTLthjkufMeOPMZGHXbnerYKDGQeKmieEdag1mO3ntLR2tYbELqLO26ERyysyxfJg5Qqhxt4PIIwK9QZgv3iBzjn1pad7g3dt9zzi08EapHPY/aYdPuTB5LNdGd1mjVIDE0KHbnaWy+cjljxkA1saP4d1C38ILpLxWNs6XsU0ccWMLGkqOQzKihmO1udozkZ7muqtrq2ug5triGcIxR/LcNtYdQcdDToJobiPzIJUlTJG5GBGQcEZHoQR+FJ638xdvI4V/D/iOGSOSwtbNLW1vo7i20+TUHZOPMDFXMeUBDj5MMBjgir0mhalDpCOypJctrKajPbwHKBfMBKKTjOAN2eMsCcc119VZNS0+OzF7JfWqWpO0TNKoTOcY3Zx1BFO7/AK/ryHv/AF/Xc5PSPCM0d7YnUNP0xktJ5ZZZlcs947D5ZZAVHzA+pbHY8Co4tH8Vafp11b6TDbxwSmOKK1m1aWUwRjfvkjkeNipIKKExtXBPse0W8tGmMK3UBkEfmFBINwT+9j096YuoWLRwyLe2xSdtsLCVcSH0U55P0qbCucslh4kjv7Yx6Jpa2en2m3T4v7SbCS+Vt+ceVk/3Ac8KScEnAl07RtZuNJS11KG2t5Li+FxqTR3Jl89QAcD5FwCVVdvZB1JrpLbUdPubmS2tr61mnjz5kccqsy4ODkA5HNK19Yrcx2rXluJ5c+XEZRufHXA6nofypgZ/hi0uLb+1JZ4fJFzqEs0aE8hMKoJ+u0t+NbFVv7R0/wAj7R9utfJ3+X5nmrt35xtznGc9qWW+soXlSW8t42hTzJQ0oBRf7zeg9zQBYoqGzu7W9h86zuYbmLON8Ugdc+mRU1ABRTRIhbaHUtzxnnjg06gAooooAKKKKACiiigAooooAKKKKACiiigAooooA8M/bg/5Ic//AGFLb+bV8K191ftwf8kOf/sKW382r4Vruw/wHFX+M/V2iofMo8yuKx2k1RXP3U/66L/Ok8ymTPnYP+mi/wA6ALNFFFIAooooA8+vPB+qONc1CG4aK9mmuGsFtwkTqJMDcZRyeBwDjH4CrOoaFr0OoXA0mS5S1nlS15uyTHbvGgeUbmzvRlOO/wAxruKKFokuwra3PMLzw/4mvtRuLi9066a2W8t5/s8d6AHMU5y0eZf+eeDzsyc8dK2/Bmj69a6hq8uuXN/cefvUIzp5MmXYq0ZDlgdpC8qgHvjNdpRR0t/WpVzzvTNF1m3S1t20i/8A7Ht5gEtknhgu2AUBWkMThHVSP7245yQSOVTwzrtnbj7Gt3iY3D30SXxBlU3iuqJlsITEZACNvXBI616HRR1uS0eeto/ibFvtiv1Iz9hzfg/Yf3zH9/8AP+9/dlRxv6Y/2quTaDdf8IXYWNxZXsl1bXckyx2htmZSXkwT5+YyuH5788ciu2oo6WKT3OEFvrLapBPqPhJ7iazsjmW1NssV5OYcOpLSBgnVACuM8ngCqj6bqEmjxWcng6+zeXTzXrJ9jDW4Oz5Yh52FBAA3A5G0sRkivRqKOtxGBZaOy6/qerfZLe2laL7NaMqLuKkbnckd2cjg9kHrXN6RpGpQvod7ZabeLcx2cEF556W/kYQt5g+b98JCWfBU7SSCTivQ6KVgPOGstVk0a9z4HuornUJ1WWEfYytrHsK7o187azAcZJBJbONoxWnaWM8niQPP4UuobW1tTFBIzWzC4JRc+awkLHoEAIIyCSemO0opgeX3ujapaX1lp1nZ3P2ufTri6kFlciCGG8eWMiRgGUMqZKj7x2jG05rVuNB8SR2ontbm7N9dXdxBdFrw7UtpJG2yoCcAou0qBzyRXd0UA9WcN4c0a40zW7G3SwuofKu7+WSZ5jIkkLnK4YsSMlk+U4OUJx3Pc0UUkrKwBRRRTAKKKKACiiigAooooAKKKKACiiigAooooA8M/bg/5Ic//YUtv5tXwrX3V+3B/wAkOf8A7Clt/Nq+Fa7sP8BxV/jP1F3T/wDPVf8Avj/69G6f/nqv/fH/ANenUjMFUsxAUDJJOABXIdYm6f8A56r/AN8f/Xp0Zl86LdIpHmDgLj+tV9OvrHUoDcabe217CGKmS3lWRQR1GVJGamWWNb2C3MiiViHVM8lQQCfpkj86GBsUUUVBQUUUUAed3N/qNjrOsiymvL6Vm3PdDzmFlGZUDKYW/dkqjMVKDJCHIPUrBc69b6ld6lpt9eajBJcW8ccU1sqrcg24zISFBX5gPu7VHORXodFC2E1d3PO4Ne1trVfN1K9SyMkf2jUP7PAkt5Cjl4gmzBUOEXJU43YJJ5FjSm1e88N+JJtSkn0q7uPJYuUkxETaQ7toUhgN277pyDnnIrvKKOj8yk7HmkWqRfY9GsZJtSsbz7SfIuRPdNE8SyDMh3kl9+doWQnGSegzTpNb0nbrd19s1l7MukS23nXSyPLuYGTd1iQnAwpAwuccgV6TRQxHBRQES6RqQu9WvWs7E3l3cRXNwEudqFUjEW4IxYknlc/IM8nNRaJqHiuz8K+IY9Xs7uHUorZ721aSVZfvoSyqy8YRw2F6hStehUHkUPVMFpY88a6TTvEt1PJfX2oWTWmXMMl0XtIRADvwGMblivBUb8ydTg1S/tWzOjWES6tqcU9xeO9q5muWW0jBUlZG/wCWrAHAV8gliOgyPT40WNFjjVURQAqqMAD0FLR1Doefreaff6h4geK41iW3giO60W4uklmlR/vR4IKLnCAIQG5JGMGq7t4m0e+0i3gt9TvLHS40/tGX7SziR5j+8B3kvII1IK4zjpXpFFC0AxvBVxPdeHYZJ5WmIlmSOVjkyRrK6xsT3ygU575zWzSRosaLHGqoijCqowAPSloAKKKKACiiigAooooAKKKKACiiigAooooAKKKKACiiigAooooA8M/bg/5Ic/8A2FLb+bV8K191ftwf8kOf/sKW382r4Vruw/wHFX+M/UeoNRha40+5t0IDSwvGpPTJUgZ/Op6K5Gro7E7HBJ4T1q40OK3u59l3bW0iWzNfmQLPmPy5MpHGPl2t1UkZ75rU8LaBqGn+KZNRvBA2/wA1DOtw7vcb5g6syEAJtUbcAnoK6mlT/XRf9dFouHSxq0UUVAwooooA4m98Q6ppOq30eoPvklfbp8G1BbMhmSMOZBlwR5i7w3vtFMbxNrmm6xe/2hBaXFlFPDCywOd6u0Af92McjIPU559q6xdH0lZLqRdLsVe8GLphbqDOP9s4+b8afb6bp9tCkNvYWsMaFSiRwqqqVGFwAOMDgelC2E02zlLfxdqc7w2S2enC9ufLkif7SxgWN43kAdtud+IzwBzkHpS6Nr2ra3oOu32m5W4zEbGJ9mYt9tC+MnAPzOxG7g59K6U6Jops5LL+yNP+yyyeZJD9mTY75zuK4wTnvU8ljZSQTQSWdu8U4xMjRArIMAfMO/AA57AUdGUnY5C21nUri00+Oz1O5fUUumgntbm3h3ybXHmFzH8qqqn7yHrgck4qd9Sv/wDibudeIsI2VYbtLVCyzbiGiiXo/wDCMkE7iRz23JfDfh2U2xl0HSpDajbbFrOM+SM5wnHy888d6i/4RPwtslj/AOEa0bZMwaVfsMWHYEkFvl5OSTz60MRg3t34lhn06R9WMdybJ7q+slgjaJFSM5O7G4EuVH3sfex0qt4U8S60miatcayZJriz0yO/jjmSISEMkhOTCSm0lOB97rntXb2un2FrCsFrZW0ESxiJUjiVVCDOFwB05PHTmorDRtI0+zls9P0qxs7abPmRQW6xo+Rg5CgA8Uu4djmYtU1i115I9W1CSG0uYBHayrHAbcyCDzHdufMUgq55wuAOeaadS17+x7d4dUMl3JdMLFHtkD3sXy4aQfwJ94kgA7dp6nB6OPw/oaIy/wBk2Tl7cW0jyQq7yRAY2OzAllxxgk1AfCfhXyo4v+EZ0Xy4mLRr9hiwjHGSBt4JwPyFPqLoZlzeag95rGzX2i062iMj3SW8f+jSKcmNMgh/lB3Zzg4weoHO3GveLtOns/td3MyQ2ltcXbNBAEXzZ3GJRw+QgCjyx94ZIrvbbw/oNrcT3FtommwzXGfPkjtUVpcnJ3EDJyeee9S3WkaVdahDqF1pllPeQDENxJArSRjr8rEZH4UluhvW5D4avZ76wla5KtLBdT27OowH8uRlDY7ZAGffNadQWFnb2Nqttax+XEpZsZJJLEkkk8kkkkn3qemAUUUUAFFFFABRRRQAUUUUAFFFFABRRRQAUUUUAFFFFABRRRQB4Z+3B/yQ5/8AsKW382r4Vr7q/bg/5Ic//YUtv5tXwrXdh/gOKv8AGfq35cf/ADzT8qPLj/55p+VOorhO0b5cf/PNPyqK4RFCFUUHzF6D3rO13xDZaPcJDcRXEmYjPK8aqVgiBAMj5I4yR0yfbintqkdxfmzt7a5lEVwIpZlVfLjYKrcknJ+8BwDz9CQAatVNY1C30nSrrU7zzfs9rE00vlxtIwVRkkKoJPHYCrdBAIIIyDSfkCOa0PxtouveDrfxZojT3mmXMiJBI0LRGQNII9wDgHGT174qxF4t0SS5EHnypuk2RyPCypLyQWViMFQRjPTOPUVfudKsptLTTFhFvaxmMxxwAIECMGUAAYAyo4rFufA2k3NrPazXF80DrshTzFAtkMgkKx4XOCyj7244GM44p9fIFsTP400AaQdWW4me0WKOZ3WBvkR92CwxkYCkkdR+NWdV1xoby1sNMsv7RvLmFrhU84RosSlQWLHPdgAADn2rLvvh/ol1BdQ+beQpdTzTSBHQ8SoEdAGUgLgZGPmBJwRmta+0CC4ks57e9vLC6tIjBHPblNxjO3KMHVlIO1T0yMcEU9AKEfjLTxqTWVxb3MW0sHnWNmiQibysFscHd+A9au3niKzhtIrqGOa5jkuntR5a8l0D7sA9eYyOOpqhqfhOP7Pdtpsz/aLmKeKRJ5B5TiZyzFsKT8pJK7cehPpow+H7WPR9M00TThdO2NFKrDeXVCu45ByTuJPvUu9v67/5AvP+v6ZkW/i68u7PTZbHRobqa/lkEcaaghVURNxJYDAbnG3se9aK+J7OSw066ihmY3zSKsTABozGrNJu7fLsI+tVT4Oh85LpNb1aO+E7TPdp5AeQsgjII8rYBtA5Cg8ZzVuTw1ZrBpUFq7QR6cXC5JcujoyuCSc5O7OeeRTe2gl5lWy8VSX6faLHSZZbSGFJLuZplUxFohKEVeS5Csueg5781DaeMJrjwqdfj061mijJaZLfUUkEaAAn5scv22ever9h4Zg06ZH0/UtQtY/KSOWFGRkmKRiNWbchIbaq8qVzgZzVS48GxzMJv7f1dbk3AuJZwLctM6qFTcrRFMKBxhRzzyab3YK9lcuv4gFvqz2l9ZtbW/2Z7mOcyBsom3cWUcp94Y6556His6LxokkUE39k3UcZCtdh3UNbK0zQoSP4iWUkgdAD9KsN4QtZ7u+lv9U1O+hvSplt5WjVQVIKbXRFkAUjIG/GSajtvA2jWscUVtLfxwq+6WNrgyCcCUyqrl8tgOSRgjqQcgmkhm5o2oR6lYLdJG0Z3vG8bdUdGKsPwIPNXKo6Fp/9macLZpvOkaSSaWTbt3O7l2IHYZY4HpV6gAooooAKKKKACiiigAooooAKKKKACiiigAooooAKKKKACiiigAooooA8M/bg/wCSHP8A9hS2/m1fCtfdX7cH/JDn/wCwpbfzavhWu7D/AAHFX+M/V2ik3D1FG4eorhO0xPFXhu18RfZo7xbYwxMfMD2yvIynGVVz9zOMHAOR6dajj0O5s7nTnh1WQW8E0stzCYh/pMsjE7ywIxgscDkfkCN/cPUVFckbU5H+sX+dAE1FFFABRRRQB8karrHxDlu4Zv8AhKtRe61EiWGztr2UPsfJBCjChcDseOM1HfXXxLtNLg1BvEGuyRSI7P5d/Ixj2vsOcNzzjpkfMKtLN4n0ZDpH/CH6tIsMzCVZRLIuCjo4iwv7sMHJJBPQVTgn8SWjWwsfCOpxR2trLbwq8Erkb5N+4naMkGv2iKWnLCFv+3dVr56dO5+UycvtSnf/ALe0enlr1GNf/FBblbZtV8SCVlZwDfSAYU4OTuwMEgEHuQKemofEJ7vS7P8A4SrWEudRZ1SOS+mUxskjIQ/PHKmp57zXJreexbwPqYsLl5JbiERzbmkeRHLB9vygGNcDB4zyetVdXl8T6pqdne3XhbVUNs0jYghmjJ3uz8NtyuN2M89KuK5t4QW/8vZ2697f566KXu3tOb2791fp2/4bTVbTVvG95cTW9r46vZZo1LLH/aM6tLhC52hgDwAeuBSrqPxAlSyaz8X6jeC8n+zoYNTlOyTaGKtkjGAwJIyBg88VYuLvXLhLjzPBetCaW2S1Fyol84RKCCpcxnJbPJ4OAF6VFJceIY44E07wbqNskVubfypLaSWPa2N5A2AhmI5bJOOOnFKyvpCHz5e3l5/r5BrbWcvlzd/6/Afe3HxGs4buSbxdqO+1Mu6JdUlLusTBXdRnlQT+h44qvqOpfEaw1Sy0yfxHrX2q9SN4ETUZDnecAHngg8EdiK0JdX8RTXsl5ceBbx5WaVVAt5lQRSuGeMjbzn5hn/aPHSqzah4vudT0zUNQ8MX81xYagbtZEsGjLKzBmjwqgdQTnryammpfapw6/wAvbS36+pVS1nyzn5b/ADv+hHean45tIbeWfxzeqtzIyRH+0p8ELI0ZbdjaFyp75wM4qWO68fSXsVpH44u2lnhWa1/4mk3+kKwbGzPP8BHzY5+tMgOq2tpPp8fg/XruyllG+O4EwV41l3jCBcIx4BIJ74609p9Xa5vbo+CtdFxdRiFZV3hoI8YKR/usKpGF4GcDGeTTaVnaEf8AyTyt1+//AIOi1uryl/5N8/6/pssrz4i3Wn2uof8ACVapDbXPmlHl1ORdqRruZ2GchcZwe5HFE158R4oNTuD4o1ZodOEbTOupSEMsgBVk5+YYIb2FSJqXitrb7NdeDbmWJg0cmyxljZojEI9gIGBgAEEDqBxUrax4szFDD4Pu47IK8ctubF382MxiILvKZGEUDIxzk0mpc3wQ/wDJe/8Alptvr5FLl5Vec/x7f56/ge4fAa81248J3lv4gvZL26tL5okmeTeWjMcbqdx5YHfkE9jXoVcD8DorxfC93Nc6fdWEct2BbR3KbZDEkMUYZh2JKGu+r8pzi312pZJa9NvP8T9Fyu/1SndvbqFFFFead4UUUUAFFFFABRRRQAUUUUAFFFFABRRRQAUUUUAFFFFAHhn7cH/JDn/7Clt/Nq+Fa+6v24P+SHP/ANhS2/m1fCtd2H+A4q/xn6oeXH/zzT/vkUeXH/zzT/vkU6iuM6xvlx/880/75FNZEVoyqKD5i9B71la/4is9FnSK4hnkHktcTOm0LBCrBS7bmGRkjhcn2qddWhm1IWcUFy+y78hpVT92GVA5yc+4X659DSb0GkbtFFFIYUUUUAUrbVtNudRn0+3vYZbq3GZolbJT61Lb3trcXM9vDMrywELKo/hJUMPrwR0rkdT8N6zc3Wox2i21rp07+a1q128kd2/mo5ypT9yGAdWALA784POYj4LmkuJL+C107S7x5oTE1scm2iWHy2RG2jjPYAA96EJvU7rcuCdwwOpzVOXVtOijv5JbuONNPOLtn4EXyB+Sf9lgfxrirfwdqMduhfS9GkijePfppmP2e5KxupmcmP75Lq2Cp+4MknBGnovhm8sfD+q6ffNHqT3Qix/pDxGQpbxRnLgblO6MkEZOMHrR0ZSt1NuPxFobpZuuqW229YrbEtjzDnHGffipbXWdKumu1t9QtpDZ5+0YkH7rGeT6Dg89ODXLjSfFf2eysLiC0vbD7QZp0l1JzIihwY4t7RkyKuMkkgkgDpnJNoXifVpL978aXYSzOiq4d7uN7dGYrCY8REAkhidxycjpxQxHSrr+itNDCuqWhkng+0RASj548ZDD2xk/QGl0bXNI1mCSfS9Rt7uOPG9o3ztzyCfY+tcfbeD9eSzgsbifTpQRDLNcJuQrJFB5QRUO75TgHdu/vcc1J4e8K6za6BrFrceXBNeaYlnEDfyXbb1SQbzLIoYKd4wnIXBI6ml3DsdTF4i0OW7a0j1S1eZYBcMofOIyNwYnpjBB+lNHiXQDbW9z/a1p5NxIY4n8wYZxwR7HkdfUVhx6XrseoJqel2UVmxtg0sM+oybLhxBsWN4gpSPDBMyLk4Toc1XfSvFUmlx2cuk6bILu4ebVc6mwaf7uAD5PCnGCMDCqBnkkPqLodbeavpdm88d1f28L28SzTK0gBRGJCsR6EggepFVX8TeH1ubW2bWLMS3aLJAvmD51Y4Uj6kED34rmpfCPiJdYutSbU9MvN8kU6IbZ4XkeOfzFR33uNoXCghewOPWlc+C9dkvllUW37/bJIwv5Vigf7TJMQYAuycDzAAWxyM4FC6DfWx6LbTw3MCz28qSxN910OQakrJ8KWtxa6bL9piMLTXlxOsROSivKzAHHfByfcmtagAooooAKKKKACiiigAooooAKKKKACiiigAooooAKKKKACiiigDl/id4N0Px14YOheIYp5bIzpNthmMbblzjkfWvLf+GafhT/ANA/Vv8AwZPXud9/qPxFUK0jJpaMiUU3qi3RSbl/vD86Ny/3h+dSMyPEvh+z177NHe+WYYWJZDbo7ODjgMwJTOMHbgkHFWbDTorG2t7eOR323BlZ2xud3ZixP4savbl/vD86axG6PBH+sXv70mtBpl6iiqmswXlzpN1b6demxvJImWC58tX8p8fK21uDg9jUtjRboribWw8TWvwvW18X+Ijda3sV7y8s7RghO8ExqkID7MfKSMNgk5FVLLUtdT+z4obW/sU2wrbWoheaO4/fOspkkkUugEYV13FCN3OelMOlz0GivN9DvPEdnHYWajUI2RI1itjZ5jkiIJkd3K5V1PQbh0HBzWnpsviRtB1OO/nvbieTRYriN2gEbJcPHJvjTYo6FVIBywJ69KO5PNt5na0V5bqv22M6oirqt5JNYAyyot0j2oCpmMAfI+fmwU+cHPXk1qwy3lr4d8TXGif2imnJaBtP+1CXzFkCN5hQS/PtHykZ/iDYoe407o72ivPrnVNZg1C+tbS81GexXydtzb2vmLbQZUEruiJkkwSdwaQEAnaCMGJJNUk1vR9Suvtd1cf6pLZra4jJh891FwWQiJW8sq7I65+XAxkCgZ6NRXmImtL7Q9UktZ9XtIpriP7NDc2t+7RthvnYDa+W54B2rhcjORVmJrr+27Cab+1VP9nBdTiKXJaI+QTuZwfLf5sDEYDbjnPUUAei0V594Kkv4dS063aa6eN5brAkWVEkgCRkOElJdAHO0biTktg4Ix6DQAUUUUAFFFFABRRRQAUUUUAFFFFABRRRQAUUUUAFFFFABRRRQAUUUUAFFFFAEF9/qPxFUKv33+o/EVQqlsJifYYP+eMf/fIo+wwf88Y/++RWnsFGwUXCxmfYYP8AnjH/AN8iljtYoponWJFIkHIFaWwVHOoAQ/8ATRf50rhYsUUUUhhRRRQAUV55deILvTda1dF1NL6fdlXScSW9lF5qKfOiXBjZFfPJ+cKxyOxDrmuWupXd7BqFrrFkbiCFUhiOJy9uG3RMHIUFh0Gc5PNC1Qm7Ox6HQeRXnlv4w1GS3UPqukxwu8fmamYD5FqzRuxhcF8bwUVclh98ZGcA2NK1PVdT8N+I7ya6/su4byWjNxMY0td1rCx+Yg7BlmOcHBOcUdH5FJXO6VVVQqgAAYAA4FLXmsfiO1a10e1XxC1lqDXJWLztSSSG4jWQB5N7KpmQg7VwASTwOCQ+TVm+2a7APEkP2RVRoZjqyrEkm9gUeby/3LHj92A3TrzQI9HorzWHxFcW8ugXtxq8kjG2DX9t5y+cVEbnebcLwp2g+Zuz0AHNWtC8R+II/C+vtq1leW2qWtu99bpdJGDsdSwA2MwIRwy8nOAMjmh6Jguh3+1d+/aN2MZxzilrz+XVRpfie6XUvEHmWhteXi1AFrONYAzSyw7MLkqxD7jkuoxVC41yQ+GLW8sPE8c8v2t2toxqUbzvGCMJtVSJ5cfwZXG4AnIoDoen0V55c6sy6zrkH/CRQizEBYSf2qqpBKHA2SSeX/o5OcBQGyATnIqpZ+KddEmiyeVqFzZWigapcpHGY28xyiszEhiFULIGVTuVgSBmha2B6Hp1FZHg+7uLzQY5bqQyyJNPD5hAzIscror8cchQfxrXoAKKKKACiiigAooooAKKKKACiiigAooooAKKKKACiiigAooooAgvv9R+IqhV++/1H4iqFUthM1qKKKkYVFc/dT/rov8AOpajuFZkG0ZIYNj1waAJKKi8yT/n3f8A76X/ABo8yT/n3f8A76X/ABoAloqLzJP+fd/++l/xo8yT/n3f/vpf8aAJcD0oFReZJ/z7v/30v+NHmSf8+7/99L/jQBLgY6UVF5kn/Pu//fS/40eZJ/z7v/30v+NAEm0ccDijAxjAqPzJP+fd/wDvpf8AGjzJP+fd/wDvpf8AGgCXvnvSOquhR1DKwwQRkEVH5kn/AD7v/wB9L/jR5kn/AD7v/wB9L/jQA6CGKCFIYY1jjRQqqowABwAKcFUdh+VR+ZJ/z7v/AN9L/jR5kn/Pu/8A30v+NAEmBjoKU9MVF5kn/Pu//fS/40eZJ/z7v/30v+NAC20ENtbpb28SRQxqFREXCqB2AqSovMk/593/AO+l/wAaPMk/593/AO+l/wAaAJaKi8yT/n3f/vpf8aPMk/593/76X/GgCWiovMk/593/AO+l/wAaPMk/593/AO+l/wAaAJaKi8yT/n3f/vpf8aPMk/593/76X/GgCWiovMk/593/AO+l/wAaPMk/593/AO+l/wAaAJaKi8yT/n3f/vpf8aPMk/593/76X/GgCWiovMk/593/AO+l/wAaPMk/593/AO+l/wAaAJaKi8yT/n3f/vpf8aPMk/593/76X/GgCWiovMk/593/AO+l/wAaPMk/593/AO+l/wAaAJaKi8yT/n3f/vpf8aPMk/593/76X/GgAuo2ki2rjOaq/ZZvRfzq15kn/Pu//fS/40eZJ/z7v/30v+NO4EtFFFIAooooAKKKKACiiigAooooAKKKKACiiigAooooAKKKKACiiigAooooAKKKKACiiigAooooAKKKKACiiigAooooAKKKKACiiigAooooAKKKKACiiigAooooAKKKKACiiigAooooAKKKKACiiigAooooAKKKKACiiigAooooAKKKKACiiigAooooAKKKKACiiigAooooAKKKKACiiigAooooAKKKKAP/2Q=="/>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alibri Light" panose="020F0302020204030204" pitchFamily="34" charset="0"/>
            </a:endParaRPr>
          </a:p>
        </p:txBody>
      </p:sp>
      <p:pic>
        <p:nvPicPr>
          <p:cNvPr id="9" name="Picture 8"/>
          <p:cNvPicPr>
            <a:picLocks noChangeAspect="1"/>
          </p:cNvPicPr>
          <p:nvPr/>
        </p:nvPicPr>
        <p:blipFill>
          <a:blip r:embed="rId2"/>
          <a:srcRect/>
          <a:stretch/>
        </p:blipFill>
        <p:spPr>
          <a:xfrm>
            <a:off x="8012634" y="1893888"/>
            <a:ext cx="2392907" cy="4392612"/>
          </a:xfrm>
          <a:prstGeom prst="rect">
            <a:avLst/>
          </a:prstGeom>
          <a:ln>
            <a:solidFill>
              <a:schemeClr val="bg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94679108"/>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6" name="Google Shape;421;p15"/>
          <p:cNvSpPr txBox="1"/>
          <p:nvPr/>
        </p:nvSpPr>
        <p:spPr>
          <a:xfrm>
            <a:off x="2838450" y="5768396"/>
            <a:ext cx="2994606" cy="105430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lang="en-US" sz="1800" b="0" i="0" u="none" strike="noStrike" cap="none">
              <a:solidFill>
                <a:srgbClr val="FF0000"/>
              </a:solidFill>
              <a:latin typeface="Calibri Light" panose="020F0302020204030204" pitchFamily="34" charset="0"/>
              <a:ea typeface="Calibri"/>
              <a:cs typeface="Calibri Light" panose="020F0302020204030204" pitchFamily="34" charset="0"/>
              <a:sym typeface="Calibri"/>
            </a:endParaRPr>
          </a:p>
        </p:txBody>
      </p:sp>
      <p:sp>
        <p:nvSpPr>
          <p:cNvPr id="9" name="Title 1">
            <a:extLst>
              <a:ext uri="{FF2B5EF4-FFF2-40B4-BE49-F238E27FC236}">
                <a16:creationId xmlns:a16="http://schemas.microsoft.com/office/drawing/2014/main" id="{A84954BD-E1BE-46E2-B656-4C1E5A16F7A1}"/>
              </a:ext>
            </a:extLst>
          </p:cNvPr>
          <p:cNvSpPr>
            <a:spLocks noGrp="1"/>
          </p:cNvSpPr>
          <p:nvPr>
            <p:ph type="title"/>
          </p:nvPr>
        </p:nvSpPr>
        <p:spPr/>
        <p:txBody>
          <a:bodyPr/>
          <a:lstStyle/>
          <a:p>
            <a:r>
              <a:rPr lang="en-US" sz="4000" b="1" dirty="0">
                <a:ea typeface="Open Sans Light" panose="020B0306030504020204" pitchFamily="34" charset="0"/>
                <a:cs typeface="Open Sans Light" panose="020B0306030504020204" pitchFamily="34" charset="0"/>
              </a:rPr>
              <a:t>User Roles in ADAM</a:t>
            </a:r>
          </a:p>
        </p:txBody>
      </p:sp>
      <p:sp>
        <p:nvSpPr>
          <p:cNvPr id="2" name="Content Placeholder 1">
            <a:extLst>
              <a:ext uri="{FF2B5EF4-FFF2-40B4-BE49-F238E27FC236}">
                <a16:creationId xmlns:a16="http://schemas.microsoft.com/office/drawing/2014/main" id="{F5E95910-9093-456F-91FF-A06D6BB19473}"/>
              </a:ext>
            </a:extLst>
          </p:cNvPr>
          <p:cNvSpPr>
            <a:spLocks noGrp="1"/>
          </p:cNvSpPr>
          <p:nvPr>
            <p:ph sz="quarter" idx="16"/>
          </p:nvPr>
        </p:nvSpPr>
        <p:spPr/>
        <p:txBody>
          <a:bodyPr lIns="91440" tIns="45720" rIns="91440" bIns="45720" anchor="t"/>
          <a:lstStyle/>
          <a:p>
            <a:pPr marL="914400" marR="0" lvl="1" indent="-457200" algn="l" defTabSz="914400" rtl="0" eaLnBrk="0" fontAlgn="base" latinLnBrk="0" hangingPunct="0">
              <a:lnSpc>
                <a:spcPct val="100000"/>
              </a:lnSpc>
              <a:spcBef>
                <a:spcPct val="0"/>
              </a:spcBef>
              <a:spcAft>
                <a:spcPct val="0"/>
              </a:spcAft>
              <a:buClrTx/>
              <a:buSzPts val="2400"/>
              <a:buFont typeface="Wingdings" panose="05000000000000000000" pitchFamily="2" charset="2"/>
              <a:buChar char="§"/>
              <a:tabLst/>
              <a:defRPr/>
            </a:pPr>
            <a:r>
              <a:rPr lang="en-US" sz="2400">
                <a:solidFill>
                  <a:srgbClr val="000000"/>
                </a:solidFill>
                <a:latin typeface="Open Sans Light"/>
                <a:ea typeface="Open Sans Light"/>
                <a:cs typeface="Open Sans Light"/>
                <a:sym typeface="Calibri"/>
              </a:rPr>
              <a:t>School Admin – </a:t>
            </a:r>
            <a:r>
              <a:rPr lang="en-US" sz="2000">
                <a:solidFill>
                  <a:srgbClr val="000000"/>
                </a:solidFill>
                <a:latin typeface="Open Sans Light"/>
                <a:ea typeface="Open Sans Light"/>
                <a:cs typeface="Open Sans Light"/>
                <a:sym typeface="Calibri"/>
              </a:rPr>
              <a:t>principal and/or assistant principal</a:t>
            </a:r>
            <a:endParaRPr lang="en-US" sz="2400">
              <a:solidFill>
                <a:srgbClr val="000000"/>
              </a:solidFill>
              <a:latin typeface="Open Sans Light"/>
              <a:ea typeface="Open Sans Light"/>
              <a:cs typeface="Open Sans Light"/>
              <a:sym typeface="Calibri"/>
            </a:endParaRPr>
          </a:p>
          <a:p>
            <a:pPr marL="914400" marR="0" lvl="1" indent="-457200" algn="l" defTabSz="914400" rtl="0" eaLnBrk="0" fontAlgn="base" latinLnBrk="0" hangingPunct="0">
              <a:lnSpc>
                <a:spcPct val="100000"/>
              </a:lnSpc>
              <a:spcBef>
                <a:spcPct val="0"/>
              </a:spcBef>
              <a:spcAft>
                <a:spcPct val="0"/>
              </a:spcAft>
              <a:buClrTx/>
              <a:buSzPts val="2400"/>
              <a:buFont typeface="Wingdings" panose="05000000000000000000" pitchFamily="2" charset="2"/>
              <a:buChar char="§"/>
              <a:tabLst/>
              <a:defRPr/>
            </a:pPr>
            <a:r>
              <a:rPr kumimoji="0" lang="en-US" sz="2400" b="0" i="0" u="none" strike="noStrike" kern="1200" cap="none" spc="0" normalizeH="0" baseline="0" noProof="0">
                <a:ln>
                  <a:noFill/>
                </a:ln>
                <a:solidFill>
                  <a:srgbClr val="000000"/>
                </a:solidFill>
                <a:effectLst/>
                <a:uLnTx/>
                <a:uFillTx/>
                <a:sym typeface="Calibri"/>
              </a:rPr>
              <a:t>Test Coordinator</a:t>
            </a:r>
          </a:p>
          <a:p>
            <a:pPr marL="914400" marR="0" lvl="1" indent="-457200" algn="l" defTabSz="914400" rtl="0" eaLnBrk="0" fontAlgn="base" latinLnBrk="0" hangingPunct="0">
              <a:lnSpc>
                <a:spcPct val="100000"/>
              </a:lnSpc>
              <a:spcBef>
                <a:spcPct val="0"/>
              </a:spcBef>
              <a:spcAft>
                <a:spcPct val="0"/>
              </a:spcAft>
              <a:buClrTx/>
              <a:buSzPts val="2400"/>
              <a:buFont typeface="Wingdings" panose="05000000000000000000" pitchFamily="2" charset="2"/>
              <a:buChar char="§"/>
              <a:tabLst/>
              <a:defRPr/>
            </a:pPr>
            <a:r>
              <a:rPr kumimoji="0" lang="en-US" sz="2400" b="0" i="0" u="none" strike="noStrike" kern="1200" cap="none" spc="0" normalizeH="0" baseline="0" noProof="0">
                <a:ln>
                  <a:noFill/>
                </a:ln>
                <a:solidFill>
                  <a:srgbClr val="000000"/>
                </a:solidFill>
                <a:effectLst/>
                <a:uLnTx/>
                <a:uFillTx/>
                <a:sym typeface="Calibri"/>
              </a:rPr>
              <a:t>Information Technology</a:t>
            </a:r>
            <a:endParaRPr kumimoji="0" lang="en-US" sz="1800" b="0" i="0" u="none" strike="noStrike" kern="1200" cap="none" spc="0" normalizeH="0" baseline="0" noProof="0">
              <a:ln>
                <a:noFill/>
              </a:ln>
              <a:solidFill>
                <a:srgbClr val="000000"/>
              </a:solidFill>
              <a:effectLst/>
              <a:uLnTx/>
              <a:uFillTx/>
              <a:sym typeface="Calibri"/>
            </a:endParaRPr>
          </a:p>
          <a:p>
            <a:pPr marL="914400" marR="0" lvl="1" indent="-457200" algn="l" defTabSz="914400" rtl="0" eaLnBrk="0" fontAlgn="base" latinLnBrk="0" hangingPunct="0">
              <a:lnSpc>
                <a:spcPct val="100000"/>
              </a:lnSpc>
              <a:spcBef>
                <a:spcPct val="0"/>
              </a:spcBef>
              <a:spcAft>
                <a:spcPct val="0"/>
              </a:spcAft>
              <a:buClrTx/>
              <a:buSzPts val="2400"/>
              <a:buFont typeface="Wingdings" panose="05000000000000000000" pitchFamily="2" charset="2"/>
              <a:buChar char="§"/>
              <a:tabLst/>
              <a:defRPr/>
            </a:pPr>
            <a:r>
              <a:rPr kumimoji="0" lang="en-US" sz="2400" b="0" i="0" u="none" strike="noStrike" kern="1200" cap="none" spc="0" normalizeH="0" baseline="0" noProof="0">
                <a:ln>
                  <a:noFill/>
                </a:ln>
                <a:solidFill>
                  <a:srgbClr val="000000"/>
                </a:solidFill>
                <a:effectLst/>
                <a:uLnTx/>
                <a:uFillTx/>
                <a:sym typeface="Calibri"/>
              </a:rPr>
              <a:t>*Teacher – </a:t>
            </a:r>
            <a:r>
              <a:rPr kumimoji="0" lang="en-US" sz="2000" b="0" i="0" u="none" strike="noStrike" kern="1200" cap="none" spc="0" normalizeH="0" baseline="0" noProof="0">
                <a:ln>
                  <a:noFill/>
                </a:ln>
                <a:solidFill>
                  <a:srgbClr val="000000"/>
                </a:solidFill>
                <a:effectLst/>
                <a:uLnTx/>
                <a:uFillTx/>
                <a:sym typeface="Calibri"/>
              </a:rPr>
              <a:t>Proctor in ADAM</a:t>
            </a:r>
          </a:p>
          <a:p>
            <a:pPr marL="914400" marR="0" lvl="1" indent="-457200" algn="l" defTabSz="914400" rtl="0" eaLnBrk="0" fontAlgn="base" latinLnBrk="0" hangingPunct="0">
              <a:lnSpc>
                <a:spcPct val="100000"/>
              </a:lnSpc>
              <a:spcBef>
                <a:spcPct val="0"/>
              </a:spcBef>
              <a:spcAft>
                <a:spcPct val="0"/>
              </a:spcAft>
              <a:buClrTx/>
              <a:buSzPts val="2400"/>
              <a:buFont typeface="Wingdings" panose="05000000000000000000" pitchFamily="2" charset="2"/>
              <a:buChar char="§"/>
              <a:tabLst/>
              <a:defRPr/>
            </a:pPr>
            <a:r>
              <a:rPr lang="en-US" sz="2400">
                <a:solidFill>
                  <a:srgbClr val="000000"/>
                </a:solidFill>
                <a:sym typeface="Calibri"/>
              </a:rPr>
              <a:t>*Test Administrator – </a:t>
            </a:r>
            <a:r>
              <a:rPr lang="en-US" sz="2000">
                <a:solidFill>
                  <a:srgbClr val="000000"/>
                </a:solidFill>
                <a:sym typeface="Calibri"/>
              </a:rPr>
              <a:t>Proctor in ADAM</a:t>
            </a:r>
          </a:p>
          <a:p>
            <a:pPr marR="0" lvl="1" algn="l" defTabSz="914400" rtl="0" eaLnBrk="0" fontAlgn="base" latinLnBrk="0" hangingPunct="0">
              <a:lnSpc>
                <a:spcPct val="100000"/>
              </a:lnSpc>
              <a:spcBef>
                <a:spcPct val="0"/>
              </a:spcBef>
              <a:spcAft>
                <a:spcPct val="0"/>
              </a:spcAft>
              <a:buClrTx/>
              <a:buSzPts val="2400"/>
              <a:tabLst/>
              <a:defRPr/>
            </a:pPr>
            <a:endParaRPr kumimoji="0" lang="en-US" sz="2400" b="0" i="0" u="none" strike="noStrike" kern="1200" cap="none" spc="0" normalizeH="0" baseline="0" noProof="0">
              <a:ln>
                <a:noFill/>
              </a:ln>
              <a:solidFill>
                <a:srgbClr val="000000"/>
              </a:solidFill>
              <a:effectLst/>
              <a:uLnTx/>
              <a:uFillTx/>
              <a:sym typeface="Calibri"/>
            </a:endParaRPr>
          </a:p>
          <a:p>
            <a:pPr>
              <a:lnSpc>
                <a:spcPct val="100000"/>
              </a:lnSpc>
              <a:spcBef>
                <a:spcPct val="0"/>
              </a:spcBef>
              <a:buSzPts val="2400"/>
              <a:defRPr/>
            </a:pPr>
            <a:r>
              <a:rPr lang="en-US" sz="2200">
                <a:solidFill>
                  <a:srgbClr val="000000"/>
                </a:solidFill>
                <a:sym typeface="Calibri"/>
              </a:rPr>
              <a:t>*Any User that administers tests to students in ADAM is considered a proctor. An active User role in ADAM is not required to proctor/administer a test, only a valid Test Code and Proctor Password provided by the school Test Coordinator. Staff proctoring a test in ADAM will use the credentials provided by their Test Coordinator to login at </a:t>
            </a:r>
            <a:r>
              <a:rPr lang="en-US" sz="2200">
                <a:solidFill>
                  <a:schemeClr val="tx2"/>
                </a:solidFill>
                <a:sym typeface="Calibri"/>
                <a:hlinkClick r:id="rId4">
                  <a:extLst>
                    <a:ext uri="{A12FA001-AC4F-418D-AE19-62706E023703}">
                      <ahyp:hlinkClr xmlns:ahyp="http://schemas.microsoft.com/office/drawing/2018/hyperlinkcolor" val="tx"/>
                    </a:ext>
                  </a:extLst>
                </a:hlinkClick>
              </a:rPr>
              <a:t>https://ltr.adamexam.com/#/proctor</a:t>
            </a:r>
            <a:r>
              <a:rPr lang="en-US" sz="2200">
                <a:solidFill>
                  <a:srgbClr val="000000"/>
                </a:solidFill>
                <a:sym typeface="Calibri"/>
              </a:rPr>
              <a:t>.</a:t>
            </a:r>
          </a:p>
        </p:txBody>
      </p:sp>
      <p:sp>
        <p:nvSpPr>
          <p:cNvPr id="10" name="Slide Number Placeholder 2">
            <a:extLst>
              <a:ext uri="{FF2B5EF4-FFF2-40B4-BE49-F238E27FC236}">
                <a16:creationId xmlns:a16="http://schemas.microsoft.com/office/drawing/2014/main" id="{A47DA395-A7D3-4324-BA7B-23D0E321F3E2}"/>
              </a:ext>
            </a:extLst>
          </p:cNvPr>
          <p:cNvSpPr>
            <a:spLocks noGrp="1"/>
          </p:cNvSpPr>
          <p:nvPr>
            <p:ph type="sldNum" sz="quarter" idx="15"/>
          </p:nvPr>
        </p:nvSpPr>
        <p:spPr/>
        <p:txBody>
          <a:bodyPr/>
          <a:lstStyle/>
          <a:p>
            <a:fld id="{DEE62800-5F1C-45B1-BAA1-436A6B68D5BA}" type="slidenum">
              <a:rPr lang="en-US" smtClean="0"/>
              <a:pPr/>
              <a:t>42</a:t>
            </a:fld>
            <a:endParaRPr lang="en-US"/>
          </a:p>
        </p:txBody>
      </p:sp>
    </p:spTree>
    <p:custDataLst>
      <p:tags r:id="rId1"/>
    </p:custData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ea typeface="Open Sans Light" panose="020B0306030504020204" pitchFamily="34" charset="0"/>
                <a:cs typeface="Open Sans Light" panose="020B0306030504020204" pitchFamily="34" charset="0"/>
              </a:rPr>
              <a:t>Verifying Users in ADAM</a:t>
            </a:r>
          </a:p>
        </p:txBody>
      </p:sp>
      <p:pic>
        <p:nvPicPr>
          <p:cNvPr id="4" name="Content Placeholder 3"/>
          <p:cNvPicPr>
            <a:picLocks noGrp="1" noChangeAspect="1"/>
          </p:cNvPicPr>
          <p:nvPr>
            <p:ph sz="quarter" idx="16"/>
          </p:nvPr>
        </p:nvPicPr>
        <p:blipFill>
          <a:blip r:embed="rId3"/>
          <a:srcRect/>
          <a:stretch/>
        </p:blipFill>
        <p:spPr>
          <a:xfrm>
            <a:off x="2888934" y="4117898"/>
            <a:ext cx="8190819" cy="1976650"/>
          </a:xfrm>
          <a:prstGeom prst="rect">
            <a:avLst/>
          </a:prstGeom>
          <a:ln>
            <a:solidFill>
              <a:schemeClr val="bg2"/>
            </a:solidFill>
          </a:ln>
          <a:effectLst>
            <a:outerShdw blurRad="50800" dist="38100" dir="2700000" algn="tl" rotWithShape="0">
              <a:prstClr val="black">
                <a:alpha val="40000"/>
              </a:prstClr>
            </a:outerShdw>
          </a:effectLst>
        </p:spPr>
      </p:pic>
      <p:sp>
        <p:nvSpPr>
          <p:cNvPr id="7" name="Slide Number Placeholder 2">
            <a:extLst>
              <a:ext uri="{FF2B5EF4-FFF2-40B4-BE49-F238E27FC236}">
                <a16:creationId xmlns:a16="http://schemas.microsoft.com/office/drawing/2014/main" id="{B7CF20B1-D76A-4515-82CD-E33CA087F7B7}"/>
              </a:ext>
            </a:extLst>
          </p:cNvPr>
          <p:cNvSpPr>
            <a:spLocks noGrp="1"/>
          </p:cNvSpPr>
          <p:nvPr>
            <p:ph type="sldNum" sz="quarter" idx="15"/>
          </p:nvPr>
        </p:nvSpPr>
        <p:spPr/>
        <p:txBody>
          <a:bodyPr/>
          <a:lstStyle/>
          <a:p>
            <a:fld id="{DEE62800-5F1C-45B1-BAA1-436A6B68D5BA}" type="slidenum">
              <a:rPr lang="en-US" smtClean="0"/>
              <a:pPr/>
              <a:t>43</a:t>
            </a:fld>
            <a:endParaRPr lang="en-US"/>
          </a:p>
        </p:txBody>
      </p:sp>
      <p:sp>
        <p:nvSpPr>
          <p:cNvPr id="8" name="Content Placeholder 1">
            <a:extLst>
              <a:ext uri="{FF2B5EF4-FFF2-40B4-BE49-F238E27FC236}">
                <a16:creationId xmlns:a16="http://schemas.microsoft.com/office/drawing/2014/main" id="{C52269C6-7D29-4EEF-82A9-79C55A179B23}"/>
              </a:ext>
            </a:extLst>
          </p:cNvPr>
          <p:cNvSpPr txBox="1">
            <a:spLocks/>
          </p:cNvSpPr>
          <p:nvPr/>
        </p:nvSpPr>
        <p:spPr>
          <a:xfrm>
            <a:off x="1000849" y="1893888"/>
            <a:ext cx="9972675" cy="4475162"/>
          </a:xfrm>
          <a:prstGeom prst="rect">
            <a:avLst/>
          </a:prstGeom>
        </p:spPr>
        <p:txBody>
          <a:bodyPr/>
          <a:lstStyle>
            <a:lvl1pPr marL="0" indent="0" algn="l" rtl="0" eaLnBrk="0" fontAlgn="base" hangingPunct="0">
              <a:lnSpc>
                <a:spcPct val="90000"/>
              </a:lnSpc>
              <a:spcBef>
                <a:spcPts val="1000"/>
              </a:spcBef>
              <a:spcAft>
                <a:spcPct val="0"/>
              </a:spcAft>
              <a:buFontTx/>
              <a:buNone/>
              <a:defRPr sz="16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rtl="0" eaLnBrk="0" fontAlgn="base" hangingPunct="0">
              <a:lnSpc>
                <a:spcPct val="90000"/>
              </a:lnSpc>
              <a:spcBef>
                <a:spcPts val="500"/>
              </a:spcBef>
              <a:spcAft>
                <a:spcPct val="0"/>
              </a:spcAft>
              <a:buFontTx/>
              <a:buNone/>
              <a:defRPr sz="16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rtl="0" eaLnBrk="0" fontAlgn="base" hangingPunct="0">
              <a:lnSpc>
                <a:spcPct val="90000"/>
              </a:lnSpc>
              <a:spcBef>
                <a:spcPts val="500"/>
              </a:spcBef>
              <a:spcAft>
                <a:spcPct val="0"/>
              </a:spcAft>
              <a:buFontTx/>
              <a:buNone/>
              <a:defRPr sz="16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rtl="0" eaLnBrk="0" fontAlgn="base" hangingPunct="0">
              <a:lnSpc>
                <a:spcPct val="90000"/>
              </a:lnSpc>
              <a:spcBef>
                <a:spcPts val="500"/>
              </a:spcBef>
              <a:spcAft>
                <a:spcPct val="0"/>
              </a:spcAft>
              <a:buFontTx/>
              <a:buNone/>
              <a:defRPr sz="16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rtl="0" eaLnBrk="0" fontAlgn="base" hangingPunct="0">
              <a:lnSpc>
                <a:spcPct val="90000"/>
              </a:lnSpc>
              <a:spcBef>
                <a:spcPts val="500"/>
              </a:spcBef>
              <a:spcAft>
                <a:spcPct val="0"/>
              </a:spcAft>
              <a:buFontTx/>
              <a:buNone/>
              <a:defRPr sz="16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ct val="0"/>
              </a:spcBef>
              <a:buSzPts val="2400"/>
              <a:defRPr/>
            </a:pPr>
            <a:r>
              <a:rPr lang="en-US" sz="2000"/>
              <a:t>Select Rostering in the menu then select Users and you will see a list of users and last login status in your organization. If a user’s last login status shows Never, that means they have not yet accessed the platform. If any current staff do not have access to ADAM, they should be added to NASIS. If any former staff that no longer serve BIE schools still have active User accounts, their record should be deleted from NASIS. </a:t>
            </a:r>
          </a:p>
        </p:txBody>
      </p:sp>
      <p:pic>
        <p:nvPicPr>
          <p:cNvPr id="5" name="Picture 4">
            <a:extLst>
              <a:ext uri="{FF2B5EF4-FFF2-40B4-BE49-F238E27FC236}">
                <a16:creationId xmlns:a16="http://schemas.microsoft.com/office/drawing/2014/main" id="{E867E959-060A-7052-1442-45ED7D3E4922}"/>
              </a:ext>
            </a:extLst>
          </p:cNvPr>
          <p:cNvPicPr>
            <a:picLocks noChangeAspect="1"/>
          </p:cNvPicPr>
          <p:nvPr/>
        </p:nvPicPr>
        <p:blipFill>
          <a:blip r:embed="rId4"/>
          <a:srcRect/>
          <a:stretch/>
        </p:blipFill>
        <p:spPr>
          <a:xfrm>
            <a:off x="1000849" y="3779232"/>
            <a:ext cx="1600978" cy="2589818"/>
          </a:xfrm>
          <a:prstGeom prst="rect">
            <a:avLst/>
          </a:prstGeom>
          <a:ln>
            <a:solidFill>
              <a:schemeClr val="bg2"/>
            </a:solidFill>
          </a:ln>
          <a:effectLst>
            <a:outerShdw blurRad="50800" dist="38100" dir="2700000" algn="tl" rotWithShape="0">
              <a:prstClr val="black">
                <a:alpha val="40000"/>
              </a:prstClr>
            </a:outerShdw>
          </a:effectLst>
        </p:spPr>
      </p:pic>
      <p:sp>
        <p:nvSpPr>
          <p:cNvPr id="9" name="Oval 8">
            <a:extLst>
              <a:ext uri="{FF2B5EF4-FFF2-40B4-BE49-F238E27FC236}">
                <a16:creationId xmlns:a16="http://schemas.microsoft.com/office/drawing/2014/main" id="{F607C2E2-A075-6A38-B89D-6A391C2B1B51}"/>
              </a:ext>
            </a:extLst>
          </p:cNvPr>
          <p:cNvSpPr/>
          <p:nvPr/>
        </p:nvSpPr>
        <p:spPr>
          <a:xfrm>
            <a:off x="1148343" y="5763125"/>
            <a:ext cx="596237" cy="32509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endParaRPr>
          </a:p>
        </p:txBody>
      </p:sp>
    </p:spTree>
    <p:extLst>
      <p:ext uri="{BB962C8B-B14F-4D97-AF65-F5344CB8AC3E}">
        <p14:creationId xmlns:p14="http://schemas.microsoft.com/office/powerpoint/2010/main" val="38772980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a:ea typeface="Open Sans Light" panose="020B0306030504020204" pitchFamily="34" charset="0"/>
                <a:cs typeface="Open Sans Light" panose="020B0306030504020204" pitchFamily="34" charset="0"/>
              </a:rPr>
              <a:t>Rostering in ADAM via API</a:t>
            </a:r>
          </a:p>
        </p:txBody>
      </p:sp>
      <p:sp>
        <p:nvSpPr>
          <p:cNvPr id="11" name="Content Placeholder 10">
            <a:extLst>
              <a:ext uri="{FF2B5EF4-FFF2-40B4-BE49-F238E27FC236}">
                <a16:creationId xmlns:a16="http://schemas.microsoft.com/office/drawing/2014/main" id="{611B862C-766A-4786-67D5-D9C763C20A9B}"/>
              </a:ext>
            </a:extLst>
          </p:cNvPr>
          <p:cNvSpPr>
            <a:spLocks noGrp="1"/>
          </p:cNvSpPr>
          <p:nvPr>
            <p:ph sz="quarter" idx="16"/>
          </p:nvPr>
        </p:nvSpPr>
        <p:spPr/>
        <p:txBody>
          <a:bodyPr/>
          <a:lstStyle/>
          <a:p>
            <a:r>
              <a:rPr lang="en-US" sz="2400" dirty="0"/>
              <a:t>Beginning with the 2024-25 school year, roster data will be loaded automatically into ADAM through </a:t>
            </a:r>
            <a:r>
              <a:rPr lang="en-US" sz="2400" dirty="0" err="1"/>
              <a:t>LaunchPad</a:t>
            </a:r>
            <a:r>
              <a:rPr lang="en-US" sz="2400" dirty="0"/>
              <a:t>. All Student User information will be pulled from NASIS through an application programming interface (API).</a:t>
            </a:r>
          </a:p>
          <a:p>
            <a:r>
              <a:rPr lang="en-US" sz="2400" dirty="0"/>
              <a:t>These API roster imports will include: </a:t>
            </a:r>
          </a:p>
          <a:p>
            <a:pPr marL="914400" lvl="1" indent="-457200">
              <a:buFont typeface="+mj-lt"/>
              <a:buAutoNum type="arabicPeriod"/>
            </a:pPr>
            <a:r>
              <a:rPr lang="en-US" sz="2200" dirty="0"/>
              <a:t>New students.</a:t>
            </a:r>
          </a:p>
          <a:p>
            <a:pPr marL="914400" lvl="1" indent="-457200">
              <a:buFont typeface="+mj-lt"/>
              <a:buAutoNum type="arabicPeriod"/>
            </a:pPr>
            <a:r>
              <a:rPr lang="en-US" sz="2200" dirty="0"/>
              <a:t>Student transfers (school to school or district to district).</a:t>
            </a:r>
          </a:p>
          <a:p>
            <a:pPr marL="914400" lvl="1" indent="-457200">
              <a:buFont typeface="+mj-lt"/>
              <a:buAutoNum type="arabicPeriod"/>
            </a:pPr>
            <a:r>
              <a:rPr lang="en-US" sz="2200" dirty="0"/>
              <a:t>Data updates (DOB, name, demographic information).</a:t>
            </a:r>
          </a:p>
          <a:p>
            <a:r>
              <a:rPr lang="en-US" sz="2200" b="1" dirty="0"/>
              <a:t>NOTE:</a:t>
            </a:r>
            <a:r>
              <a:rPr lang="en-US" sz="2200" dirty="0"/>
              <a:t> Accommodations will </a:t>
            </a:r>
            <a:r>
              <a:rPr lang="en-US" sz="2200" u="sng" dirty="0"/>
              <a:t>NOT</a:t>
            </a:r>
            <a:r>
              <a:rPr lang="en-US" sz="2200" dirty="0"/>
              <a:t> be updated via roster imports; it is the responsibility of the school Test Coordinator to update accommodations in ADAM.</a:t>
            </a:r>
          </a:p>
          <a:p>
            <a:pPr marL="914400" lvl="1" indent="-457200">
              <a:buFont typeface="+mj-lt"/>
              <a:buAutoNum type="arabicPeriod"/>
            </a:pPr>
            <a:endParaRPr lang="en-US" sz="2400" dirty="0"/>
          </a:p>
          <a:p>
            <a:endParaRPr lang="en-US" dirty="0"/>
          </a:p>
        </p:txBody>
      </p:sp>
      <p:sp>
        <p:nvSpPr>
          <p:cNvPr id="7" name="Slide Number Placeholder 2">
            <a:extLst>
              <a:ext uri="{FF2B5EF4-FFF2-40B4-BE49-F238E27FC236}">
                <a16:creationId xmlns:a16="http://schemas.microsoft.com/office/drawing/2014/main" id="{B7CF20B1-D76A-4515-82CD-E33CA087F7B7}"/>
              </a:ext>
            </a:extLst>
          </p:cNvPr>
          <p:cNvSpPr>
            <a:spLocks noGrp="1"/>
          </p:cNvSpPr>
          <p:nvPr>
            <p:ph type="sldNum" sz="quarter" idx="15"/>
          </p:nvPr>
        </p:nvSpPr>
        <p:spPr/>
        <p:txBody>
          <a:bodyPr/>
          <a:lstStyle/>
          <a:p>
            <a:fld id="{DEE62800-5F1C-45B1-BAA1-436A6B68D5BA}" type="slidenum">
              <a:rPr lang="en-US" smtClean="0"/>
              <a:pPr/>
              <a:t>44</a:t>
            </a:fld>
            <a:endParaRPr lang="en-US"/>
          </a:p>
        </p:txBody>
      </p:sp>
    </p:spTree>
    <p:extLst>
      <p:ext uri="{BB962C8B-B14F-4D97-AF65-F5344CB8AC3E}">
        <p14:creationId xmlns:p14="http://schemas.microsoft.com/office/powerpoint/2010/main" val="35354509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a:ea typeface="Open Sans Light" panose="020B0306030504020204" pitchFamily="34" charset="0"/>
                <a:cs typeface="Open Sans Light" panose="020B0306030504020204" pitchFamily="34" charset="0"/>
              </a:rPr>
              <a:t>Rostering in ADAM via API</a:t>
            </a:r>
          </a:p>
        </p:txBody>
      </p:sp>
      <p:sp>
        <p:nvSpPr>
          <p:cNvPr id="11" name="Content Placeholder 10">
            <a:extLst>
              <a:ext uri="{FF2B5EF4-FFF2-40B4-BE49-F238E27FC236}">
                <a16:creationId xmlns:a16="http://schemas.microsoft.com/office/drawing/2014/main" id="{611B862C-766A-4786-67D5-D9C763C20A9B}"/>
              </a:ext>
            </a:extLst>
          </p:cNvPr>
          <p:cNvSpPr>
            <a:spLocks noGrp="1"/>
          </p:cNvSpPr>
          <p:nvPr>
            <p:ph sz="quarter" idx="16"/>
          </p:nvPr>
        </p:nvSpPr>
        <p:spPr/>
        <p:txBody>
          <a:bodyPr lIns="91440" tIns="45720" rIns="91440" bIns="45720" anchor="t"/>
          <a:lstStyle/>
          <a:p>
            <a:pPr marL="342900" indent="-342900">
              <a:buFont typeface="Wingdings" panose="05000000000000000000" pitchFamily="2" charset="2"/>
              <a:buChar char="§"/>
            </a:pPr>
            <a:r>
              <a:rPr lang="en-US" sz="2400" dirty="0">
                <a:latin typeface="Open Sans Light"/>
                <a:ea typeface="Open Sans Light"/>
                <a:cs typeface="Open Sans Light"/>
              </a:rPr>
              <a:t>Each school will need to set up an individual API connection between your NASIS/Infinite Campus instance and </a:t>
            </a:r>
            <a:r>
              <a:rPr lang="en-US" sz="2400" dirty="0" err="1">
                <a:latin typeface="Open Sans Light"/>
                <a:ea typeface="Open Sans Light"/>
                <a:cs typeface="Open Sans Light"/>
              </a:rPr>
              <a:t>LaunchPad</a:t>
            </a:r>
            <a:r>
              <a:rPr lang="en-US" sz="2400" dirty="0">
                <a:latin typeface="Open Sans Light"/>
                <a:ea typeface="Open Sans Light"/>
                <a:cs typeface="Open Sans Light"/>
              </a:rPr>
              <a:t> to initiate rostering between </a:t>
            </a:r>
            <a:r>
              <a:rPr lang="en-US" sz="2400" dirty="0" err="1">
                <a:latin typeface="Open Sans Light"/>
                <a:ea typeface="Open Sans Light"/>
                <a:cs typeface="Open Sans Light"/>
              </a:rPr>
              <a:t>LaunchPad</a:t>
            </a:r>
            <a:r>
              <a:rPr lang="en-US" sz="2400" dirty="0">
                <a:latin typeface="Open Sans Light"/>
                <a:ea typeface="Open Sans Light"/>
                <a:cs typeface="Open Sans Light"/>
              </a:rPr>
              <a:t> and ADAM. With this API connection in place, roster data will flow automatically. Any updates made in NASIS will automatically update in ADAM within 24 hours. </a:t>
            </a:r>
          </a:p>
          <a:p>
            <a:pPr marL="800100" lvl="1" indent="-342900">
              <a:buFont typeface="Wingdings" panose="05000000000000000000" pitchFamily="2" charset="2"/>
              <a:buChar char="§"/>
            </a:pPr>
            <a:r>
              <a:rPr lang="en-US" sz="2200" dirty="0"/>
              <a:t>If your school participated in Interim testing or has used </a:t>
            </a:r>
            <a:r>
              <a:rPr lang="en-US" sz="2200" dirty="0" err="1"/>
              <a:t>Navvy</a:t>
            </a:r>
            <a:r>
              <a:rPr lang="en-US" sz="2200" dirty="0"/>
              <a:t>, no additional API setup is required.</a:t>
            </a:r>
          </a:p>
          <a:p>
            <a:pPr marL="342900" indent="-342900">
              <a:buFont typeface="Wingdings" panose="05000000000000000000" pitchFamily="2" charset="2"/>
              <a:buChar char="§"/>
            </a:pPr>
            <a:r>
              <a:rPr lang="en-US" sz="2400" dirty="0"/>
              <a:t>Step-by-step instructions for setting up this API connection can be found at </a:t>
            </a:r>
            <a:r>
              <a:rPr lang="en-US" sz="2400" dirty="0">
                <a:solidFill>
                  <a:schemeClr val="tx2"/>
                </a:solidFill>
                <a:hlinkClick r:id="rId3">
                  <a:extLst>
                    <a:ext uri="{A12FA001-AC4F-418D-AE19-62706E023703}">
                      <ahyp:hlinkClr xmlns:ahyp="http://schemas.microsoft.com/office/drawing/2018/hyperlinkcolor" val="tx"/>
                    </a:ext>
                  </a:extLst>
                </a:hlinkClick>
              </a:rPr>
              <a:t>https://bie.mypearsonsupport.com/technology-setup/</a:t>
            </a:r>
            <a:r>
              <a:rPr lang="en-US" sz="2400" dirty="0"/>
              <a:t>.</a:t>
            </a:r>
          </a:p>
          <a:p>
            <a:r>
              <a:rPr lang="en-US" sz="2200" b="1" dirty="0"/>
              <a:t>NOTE: </a:t>
            </a:r>
            <a:r>
              <a:rPr lang="en-US" sz="2200" dirty="0"/>
              <a:t>Students will </a:t>
            </a:r>
            <a:r>
              <a:rPr lang="en-US" sz="2200" u="sng" dirty="0"/>
              <a:t>NOT</a:t>
            </a:r>
            <a:r>
              <a:rPr lang="en-US" sz="2200" dirty="0"/>
              <a:t> be available in ADAM until the API setup is completed by the school and until Pearson has configured the API to begin passing roster data from NASIS to </a:t>
            </a:r>
            <a:r>
              <a:rPr lang="en-US" sz="2200" dirty="0" err="1"/>
              <a:t>LaunchPad</a:t>
            </a:r>
            <a:r>
              <a:rPr lang="en-US" sz="2200" dirty="0"/>
              <a:t> to ADAM.</a:t>
            </a:r>
          </a:p>
        </p:txBody>
      </p:sp>
      <p:sp>
        <p:nvSpPr>
          <p:cNvPr id="7" name="Slide Number Placeholder 2">
            <a:extLst>
              <a:ext uri="{FF2B5EF4-FFF2-40B4-BE49-F238E27FC236}">
                <a16:creationId xmlns:a16="http://schemas.microsoft.com/office/drawing/2014/main" id="{B7CF20B1-D76A-4515-82CD-E33CA087F7B7}"/>
              </a:ext>
            </a:extLst>
          </p:cNvPr>
          <p:cNvSpPr>
            <a:spLocks noGrp="1"/>
          </p:cNvSpPr>
          <p:nvPr>
            <p:ph type="sldNum" sz="quarter" idx="15"/>
          </p:nvPr>
        </p:nvSpPr>
        <p:spPr/>
        <p:txBody>
          <a:bodyPr/>
          <a:lstStyle/>
          <a:p>
            <a:fld id="{DEE62800-5F1C-45B1-BAA1-436A6B68D5BA}" type="slidenum">
              <a:rPr lang="en-US" smtClean="0"/>
              <a:pPr/>
              <a:t>45</a:t>
            </a:fld>
            <a:endParaRPr lang="en-US"/>
          </a:p>
        </p:txBody>
      </p:sp>
    </p:spTree>
    <p:extLst>
      <p:ext uri="{BB962C8B-B14F-4D97-AF65-F5344CB8AC3E}">
        <p14:creationId xmlns:p14="http://schemas.microsoft.com/office/powerpoint/2010/main" val="39913968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6" name="Title 1">
            <a:extLst>
              <a:ext uri="{FF2B5EF4-FFF2-40B4-BE49-F238E27FC236}">
                <a16:creationId xmlns:a16="http://schemas.microsoft.com/office/drawing/2014/main" id="{05049F81-AF7F-40DF-8966-7D4BD66807A3}"/>
              </a:ext>
            </a:extLst>
          </p:cNvPr>
          <p:cNvSpPr>
            <a:spLocks noGrp="1"/>
          </p:cNvSpPr>
          <p:nvPr>
            <p:ph type="title"/>
          </p:nvPr>
        </p:nvSpPr>
        <p:spPr/>
        <p:txBody>
          <a:bodyPr>
            <a:normAutofit/>
          </a:bodyPr>
          <a:lstStyle/>
          <a:p>
            <a:pPr>
              <a:spcBef>
                <a:spcPts val="0"/>
              </a:spcBef>
              <a:buClr>
                <a:schemeClr val="lt1"/>
              </a:buClr>
              <a:buSzPts val="3200"/>
            </a:pPr>
            <a:r>
              <a:rPr lang="en-US" sz="4000" b="1">
                <a:ea typeface="Open Sans Light" panose="020B0306030504020204" pitchFamily="34" charset="0"/>
                <a:cs typeface="Open Sans Light" panose="020B0306030504020204" pitchFamily="34" charset="0"/>
              </a:rPr>
              <a:t>Viewing Roster Data in ADAM</a:t>
            </a:r>
          </a:p>
        </p:txBody>
      </p:sp>
      <p:sp>
        <p:nvSpPr>
          <p:cNvPr id="7" name="Slide Number Placeholder 2">
            <a:extLst>
              <a:ext uri="{FF2B5EF4-FFF2-40B4-BE49-F238E27FC236}">
                <a16:creationId xmlns:a16="http://schemas.microsoft.com/office/drawing/2014/main" id="{6466B678-659C-46BC-96D5-505D82A508D5}"/>
              </a:ext>
            </a:extLst>
          </p:cNvPr>
          <p:cNvSpPr>
            <a:spLocks noGrp="1"/>
          </p:cNvSpPr>
          <p:nvPr>
            <p:ph type="sldNum" sz="quarter" idx="15"/>
          </p:nvPr>
        </p:nvSpPr>
        <p:spPr/>
        <p:txBody>
          <a:bodyPr/>
          <a:lstStyle/>
          <a:p>
            <a:fld id="{DEE62800-5F1C-45B1-BAA1-436A6B68D5BA}" type="slidenum">
              <a:rPr lang="en-US" smtClean="0"/>
              <a:pPr/>
              <a:t>46</a:t>
            </a:fld>
            <a:endParaRPr lang="en-US"/>
          </a:p>
        </p:txBody>
      </p:sp>
      <p:pic>
        <p:nvPicPr>
          <p:cNvPr id="4" name="Picture 3">
            <a:extLst>
              <a:ext uri="{FF2B5EF4-FFF2-40B4-BE49-F238E27FC236}">
                <a16:creationId xmlns:a16="http://schemas.microsoft.com/office/drawing/2014/main" id="{3358F0EB-4EE8-1633-5880-C49181BADD7D}"/>
              </a:ext>
            </a:extLst>
          </p:cNvPr>
          <p:cNvPicPr>
            <a:picLocks noChangeAspect="1"/>
          </p:cNvPicPr>
          <p:nvPr/>
        </p:nvPicPr>
        <p:blipFill>
          <a:blip r:embed="rId4"/>
          <a:srcRect/>
          <a:stretch/>
        </p:blipFill>
        <p:spPr>
          <a:xfrm>
            <a:off x="317843" y="2264699"/>
            <a:ext cx="11556314" cy="4004447"/>
          </a:xfrm>
          <a:prstGeom prst="rect">
            <a:avLst/>
          </a:prstGeom>
          <a:ln>
            <a:solidFill>
              <a:schemeClr val="bg2"/>
            </a:solidFill>
          </a:ln>
          <a:effectLst>
            <a:outerShdw blurRad="50800" dist="38100" dir="2700000" algn="tl" rotWithShape="0">
              <a:prstClr val="black">
                <a:alpha val="40000"/>
              </a:prstClr>
            </a:outerShdw>
          </a:effectLst>
        </p:spPr>
      </p:pic>
      <p:sp>
        <p:nvSpPr>
          <p:cNvPr id="5" name="Oval 4">
            <a:extLst>
              <a:ext uri="{FF2B5EF4-FFF2-40B4-BE49-F238E27FC236}">
                <a16:creationId xmlns:a16="http://schemas.microsoft.com/office/drawing/2014/main" id="{17C7A4EB-03AF-DAC4-B97B-7D847670131F}"/>
              </a:ext>
            </a:extLst>
          </p:cNvPr>
          <p:cNvSpPr/>
          <p:nvPr/>
        </p:nvSpPr>
        <p:spPr>
          <a:xfrm>
            <a:off x="294983" y="3616434"/>
            <a:ext cx="913509" cy="3336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endParaRPr>
          </a:p>
        </p:txBody>
      </p:sp>
      <p:sp>
        <p:nvSpPr>
          <p:cNvPr id="8" name="Oval 7">
            <a:extLst>
              <a:ext uri="{FF2B5EF4-FFF2-40B4-BE49-F238E27FC236}">
                <a16:creationId xmlns:a16="http://schemas.microsoft.com/office/drawing/2014/main" id="{DD3C48EA-3490-500D-F381-FE30E009D540}"/>
              </a:ext>
            </a:extLst>
          </p:cNvPr>
          <p:cNvSpPr/>
          <p:nvPr/>
        </p:nvSpPr>
        <p:spPr>
          <a:xfrm>
            <a:off x="432276" y="4203485"/>
            <a:ext cx="665154" cy="24098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endParaRPr>
          </a:p>
        </p:txBody>
      </p:sp>
    </p:spTree>
    <p:custDataLst>
      <p:tags r:id="rId1"/>
    </p:custDataLst>
    <p:extLst>
      <p:ext uri="{BB962C8B-B14F-4D97-AF65-F5344CB8AC3E}">
        <p14:creationId xmlns:p14="http://schemas.microsoft.com/office/powerpoint/2010/main" val="14837001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pic>
        <p:nvPicPr>
          <p:cNvPr id="735" name="Google Shape;735;p42"/>
          <p:cNvPicPr preferRelativeResize="0"/>
          <p:nvPr/>
        </p:nvPicPr>
        <p:blipFill>
          <a:blip r:embed="rId4"/>
          <a:srcRect/>
          <a:stretch/>
        </p:blipFill>
        <p:spPr>
          <a:xfrm>
            <a:off x="1495240" y="3429000"/>
            <a:ext cx="9201519" cy="2821576"/>
          </a:xfrm>
          <a:prstGeom prst="rect">
            <a:avLst/>
          </a:prstGeom>
          <a:noFill/>
          <a:ln>
            <a:solidFill>
              <a:schemeClr val="bg2"/>
            </a:solidFill>
          </a:ln>
          <a:effectLst>
            <a:outerShdw blurRad="50800" dist="38100" dir="2700000" algn="tl" rotWithShape="0">
              <a:prstClr val="black">
                <a:alpha val="40000"/>
              </a:prstClr>
            </a:outerShdw>
          </a:effectLst>
        </p:spPr>
      </p:pic>
      <p:sp>
        <p:nvSpPr>
          <p:cNvPr id="6" name="Title 1">
            <a:extLst>
              <a:ext uri="{FF2B5EF4-FFF2-40B4-BE49-F238E27FC236}">
                <a16:creationId xmlns:a16="http://schemas.microsoft.com/office/drawing/2014/main" id="{6FEA5B7A-459A-4F9C-9076-D69A519E81C1}"/>
              </a:ext>
            </a:extLst>
          </p:cNvPr>
          <p:cNvSpPr>
            <a:spLocks noGrp="1"/>
          </p:cNvSpPr>
          <p:nvPr>
            <p:ph type="title"/>
          </p:nvPr>
        </p:nvSpPr>
        <p:spPr/>
        <p:txBody>
          <a:bodyPr>
            <a:noAutofit/>
          </a:bodyPr>
          <a:lstStyle/>
          <a:p>
            <a:pPr>
              <a:spcBef>
                <a:spcPts val="0"/>
              </a:spcBef>
              <a:buClr>
                <a:schemeClr val="lt1"/>
              </a:buClr>
              <a:buSzPts val="3200"/>
            </a:pPr>
            <a:r>
              <a:rPr lang="en-US" sz="4000" b="1">
                <a:ea typeface="Open Sans Light" panose="020B0306030504020204" pitchFamily="34" charset="0"/>
                <a:cs typeface="Open Sans Light" panose="020B0306030504020204" pitchFamily="34" charset="0"/>
              </a:rPr>
              <a:t>Students in ADAM</a:t>
            </a:r>
          </a:p>
        </p:txBody>
      </p:sp>
      <p:sp>
        <p:nvSpPr>
          <p:cNvPr id="2" name="Content Placeholder 1">
            <a:extLst>
              <a:ext uri="{FF2B5EF4-FFF2-40B4-BE49-F238E27FC236}">
                <a16:creationId xmlns:a16="http://schemas.microsoft.com/office/drawing/2014/main" id="{5D13EDF7-771F-477B-8D46-62F01E7141D8}"/>
              </a:ext>
            </a:extLst>
          </p:cNvPr>
          <p:cNvSpPr>
            <a:spLocks noGrp="1"/>
          </p:cNvSpPr>
          <p:nvPr>
            <p:ph sz="quarter" idx="16"/>
          </p:nvPr>
        </p:nvSpPr>
        <p:spPr/>
        <p:txBody>
          <a:bodyPr/>
          <a:lstStyle/>
          <a:p>
            <a:r>
              <a:rPr lang="en-US" sz="2600" b="1" dirty="0"/>
              <a:t>Viewing Student Demographics</a:t>
            </a:r>
          </a:p>
          <a:p>
            <a:pPr marL="457200" indent="-457200">
              <a:buFont typeface="Wingdings" panose="05000000000000000000" pitchFamily="2" charset="2"/>
              <a:buChar char="§"/>
            </a:pPr>
            <a:r>
              <a:rPr lang="en-US" sz="2400" dirty="0"/>
              <a:t>On the Users screen, you will be able to view the list of all Students uploaded to ADAM for your organization. </a:t>
            </a:r>
          </a:p>
          <a:p>
            <a:endParaRPr lang="en-US" dirty="0"/>
          </a:p>
        </p:txBody>
      </p:sp>
      <p:sp>
        <p:nvSpPr>
          <p:cNvPr id="7" name="Slide Number Placeholder 2">
            <a:extLst>
              <a:ext uri="{FF2B5EF4-FFF2-40B4-BE49-F238E27FC236}">
                <a16:creationId xmlns:a16="http://schemas.microsoft.com/office/drawing/2014/main" id="{165EB556-1AEF-474A-A7BA-EC548F6AA84A}"/>
              </a:ext>
            </a:extLst>
          </p:cNvPr>
          <p:cNvSpPr>
            <a:spLocks noGrp="1"/>
          </p:cNvSpPr>
          <p:nvPr>
            <p:ph type="sldNum" sz="quarter" idx="15"/>
          </p:nvPr>
        </p:nvSpPr>
        <p:spPr/>
        <p:txBody>
          <a:bodyPr/>
          <a:lstStyle/>
          <a:p>
            <a:fld id="{DEE62800-5F1C-45B1-BAA1-436A6B68D5BA}" type="slidenum">
              <a:rPr lang="en-US" smtClean="0"/>
              <a:pPr/>
              <a:t>47</a:t>
            </a:fld>
            <a:endParaRPr lang="en-US"/>
          </a:p>
        </p:txBody>
      </p:sp>
      <p:sp>
        <p:nvSpPr>
          <p:cNvPr id="3" name="Google Shape;736;p42">
            <a:extLst>
              <a:ext uri="{FF2B5EF4-FFF2-40B4-BE49-F238E27FC236}">
                <a16:creationId xmlns:a16="http://schemas.microsoft.com/office/drawing/2014/main" id="{1608B3ED-51B5-58F0-5DA7-ECD000FCD474}"/>
              </a:ext>
            </a:extLst>
          </p:cNvPr>
          <p:cNvSpPr/>
          <p:nvPr/>
        </p:nvSpPr>
        <p:spPr>
          <a:xfrm>
            <a:off x="9544049" y="3714750"/>
            <a:ext cx="1017271" cy="2535826"/>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ustDataLst>
      <p:tags r:id="rId1"/>
    </p:custData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a:ea typeface="Open Sans Light" panose="020B0306030504020204" pitchFamily="34" charset="0"/>
                <a:cs typeface="Open Sans Light" panose="020B0306030504020204" pitchFamily="34" charset="0"/>
              </a:rPr>
              <a:t>Student User Setup Page</a:t>
            </a:r>
          </a:p>
        </p:txBody>
      </p:sp>
      <p:sp>
        <p:nvSpPr>
          <p:cNvPr id="3" name="Text Placeholder 2"/>
          <p:cNvSpPr>
            <a:spLocks noGrp="1"/>
          </p:cNvSpPr>
          <p:nvPr>
            <p:ph sz="quarter" idx="16"/>
          </p:nvPr>
        </p:nvSpPr>
        <p:spPr/>
        <p:txBody>
          <a:bodyPr>
            <a:normAutofit/>
          </a:bodyPr>
          <a:lstStyle/>
          <a:p>
            <a:pPr marL="76200" lvl="0">
              <a:lnSpc>
                <a:spcPct val="100000"/>
              </a:lnSpc>
              <a:spcBef>
                <a:spcPts val="0"/>
              </a:spcBef>
              <a:buClrTx/>
              <a:buSzPts val="2400"/>
            </a:pPr>
            <a:r>
              <a:rPr lang="en-US" sz="2000" dirty="0">
                <a:solidFill>
                  <a:schemeClr val="tx1"/>
                </a:solidFill>
              </a:rPr>
              <a:t>Users with the Test Coordinator role will have access to Student roster information and can use the User Setup screen to view demographic data and confirm and update accommodations.</a:t>
            </a:r>
            <a:endParaRPr lang="en-US" sz="2000" dirty="0">
              <a:solidFill>
                <a:schemeClr val="tx1"/>
              </a:solidFill>
              <a:sym typeface="Arial"/>
            </a:endParaRPr>
          </a:p>
        </p:txBody>
      </p:sp>
      <p:sp>
        <p:nvSpPr>
          <p:cNvPr id="12" name="Slide Number Placeholder 2">
            <a:extLst>
              <a:ext uri="{FF2B5EF4-FFF2-40B4-BE49-F238E27FC236}">
                <a16:creationId xmlns:a16="http://schemas.microsoft.com/office/drawing/2014/main" id="{05B9FA84-ABA7-477A-9B94-4585D9283A42}"/>
              </a:ext>
            </a:extLst>
          </p:cNvPr>
          <p:cNvSpPr>
            <a:spLocks noGrp="1"/>
          </p:cNvSpPr>
          <p:nvPr>
            <p:ph type="sldNum" sz="quarter" idx="15"/>
          </p:nvPr>
        </p:nvSpPr>
        <p:spPr/>
        <p:txBody>
          <a:bodyPr/>
          <a:lstStyle/>
          <a:p>
            <a:fld id="{DEE62800-5F1C-45B1-BAA1-436A6B68D5BA}" type="slidenum">
              <a:rPr lang="en-US" smtClean="0"/>
              <a:pPr/>
              <a:t>48</a:t>
            </a:fld>
            <a:endParaRPr lang="en-US"/>
          </a:p>
        </p:txBody>
      </p:sp>
      <p:pic>
        <p:nvPicPr>
          <p:cNvPr id="4" name="Picture 5">
            <a:extLst>
              <a:ext uri="{FF2B5EF4-FFF2-40B4-BE49-F238E27FC236}">
                <a16:creationId xmlns:a16="http://schemas.microsoft.com/office/drawing/2014/main" id="{FC39D7CB-0CED-4E29-A557-7D9E1CDFA07A}"/>
              </a:ext>
            </a:extLst>
          </p:cNvPr>
          <p:cNvPicPr>
            <a:picLocks noChangeAspect="1"/>
          </p:cNvPicPr>
          <p:nvPr/>
        </p:nvPicPr>
        <p:blipFill>
          <a:blip r:embed="rId2"/>
          <a:srcRect/>
          <a:stretch/>
        </p:blipFill>
        <p:spPr>
          <a:xfrm>
            <a:off x="545968" y="3916792"/>
            <a:ext cx="5367779" cy="2024936"/>
          </a:xfrm>
          <a:prstGeom prst="rect">
            <a:avLst/>
          </a:prstGeom>
          <a:ln>
            <a:solidFill>
              <a:schemeClr val="bg2"/>
            </a:solidFill>
          </a:ln>
          <a:effectLst>
            <a:outerShdw blurRad="50800" dist="38100" dir="2700000" algn="tl" rotWithShape="0">
              <a:prstClr val="black">
                <a:alpha val="40000"/>
              </a:prstClr>
            </a:outerShdw>
          </a:effectLst>
        </p:spPr>
      </p:pic>
      <p:pic>
        <p:nvPicPr>
          <p:cNvPr id="6" name="Picture 6">
            <a:extLst>
              <a:ext uri="{FF2B5EF4-FFF2-40B4-BE49-F238E27FC236}">
                <a16:creationId xmlns:a16="http://schemas.microsoft.com/office/drawing/2014/main" id="{7F311DA9-4265-4AF9-A1C2-4F5A80D78671}"/>
              </a:ext>
            </a:extLst>
          </p:cNvPr>
          <p:cNvPicPr>
            <a:picLocks noChangeAspect="1"/>
          </p:cNvPicPr>
          <p:nvPr/>
        </p:nvPicPr>
        <p:blipFill>
          <a:blip r:embed="rId3"/>
          <a:srcRect/>
          <a:stretch/>
        </p:blipFill>
        <p:spPr>
          <a:xfrm>
            <a:off x="6545358" y="2720588"/>
            <a:ext cx="3080082" cy="2208672"/>
          </a:xfrm>
          <a:prstGeom prst="rect">
            <a:avLst/>
          </a:prstGeom>
          <a:ln>
            <a:solidFill>
              <a:schemeClr val="bg2"/>
            </a:solidFill>
          </a:ln>
          <a:effectLst>
            <a:outerShdw blurRad="50800" dist="38100" dir="2700000" algn="tl" rotWithShape="0">
              <a:prstClr val="black">
                <a:alpha val="40000"/>
              </a:prstClr>
            </a:outerShdw>
          </a:effectLst>
        </p:spPr>
      </p:pic>
      <p:pic>
        <p:nvPicPr>
          <p:cNvPr id="7" name="Picture 7">
            <a:extLst>
              <a:ext uri="{FF2B5EF4-FFF2-40B4-BE49-F238E27FC236}">
                <a16:creationId xmlns:a16="http://schemas.microsoft.com/office/drawing/2014/main" id="{D35F354B-DDB1-42A7-8847-D19D6D24BAB6}"/>
              </a:ext>
            </a:extLst>
          </p:cNvPr>
          <p:cNvPicPr>
            <a:picLocks noChangeAspect="1"/>
          </p:cNvPicPr>
          <p:nvPr/>
        </p:nvPicPr>
        <p:blipFill>
          <a:blip r:embed="rId4"/>
          <a:srcRect/>
          <a:stretch/>
        </p:blipFill>
        <p:spPr>
          <a:xfrm>
            <a:off x="6545358" y="4558791"/>
            <a:ext cx="3959371" cy="2024936"/>
          </a:xfrm>
          <a:prstGeom prst="rect">
            <a:avLst/>
          </a:prstGeom>
          <a:ln>
            <a:solidFill>
              <a:schemeClr val="bg2"/>
            </a:solidFill>
          </a:ln>
          <a:effectLst>
            <a:outerShdw blurRad="50800" dist="38100" dir="2700000" algn="tl" rotWithShape="0">
              <a:prstClr val="black">
                <a:alpha val="40000"/>
              </a:prstClr>
            </a:outerShdw>
          </a:effectLst>
        </p:spPr>
      </p:pic>
      <p:sp>
        <p:nvSpPr>
          <p:cNvPr id="13" name="Google Shape;1109;p81">
            <a:extLst>
              <a:ext uri="{FF2B5EF4-FFF2-40B4-BE49-F238E27FC236}">
                <a16:creationId xmlns:a16="http://schemas.microsoft.com/office/drawing/2014/main" id="{8880EAD7-B198-4EEA-8802-7B2C68AE5F2B}"/>
              </a:ext>
            </a:extLst>
          </p:cNvPr>
          <p:cNvSpPr/>
          <p:nvPr/>
        </p:nvSpPr>
        <p:spPr>
          <a:xfrm>
            <a:off x="5673652" y="4131469"/>
            <a:ext cx="987024" cy="403146"/>
          </a:xfrm>
          <a:prstGeom prst="rightArrow">
            <a:avLst>
              <a:gd name="adj1" fmla="val 50000"/>
              <a:gd name="adj2" fmla="val 50000"/>
            </a:avLst>
          </a:prstGeom>
          <a:solidFill>
            <a:srgbClr val="FF00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 name="Google Shape;1109;p81">
            <a:extLst>
              <a:ext uri="{FF2B5EF4-FFF2-40B4-BE49-F238E27FC236}">
                <a16:creationId xmlns:a16="http://schemas.microsoft.com/office/drawing/2014/main" id="{20A0F564-25AE-4B36-8946-3570CDBCFFDC}"/>
              </a:ext>
            </a:extLst>
          </p:cNvPr>
          <p:cNvSpPr/>
          <p:nvPr/>
        </p:nvSpPr>
        <p:spPr>
          <a:xfrm>
            <a:off x="5673652" y="5132460"/>
            <a:ext cx="987024" cy="403146"/>
          </a:xfrm>
          <a:prstGeom prst="rightArrow">
            <a:avLst>
              <a:gd name="adj1" fmla="val 50000"/>
              <a:gd name="adj2" fmla="val 50000"/>
            </a:avLst>
          </a:prstGeom>
          <a:solidFill>
            <a:srgbClr val="FF00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1007917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r>
              <a:rPr lang="en-US" sz="4000" b="1">
                <a:ea typeface="Open Sans Light" panose="020B0306030504020204" pitchFamily="34" charset="0"/>
                <a:cs typeface="Open Sans Light" panose="020B0306030504020204" pitchFamily="34" charset="0"/>
              </a:rPr>
              <a:t>Export Users in ADAM</a:t>
            </a:r>
            <a:endParaRPr sz="4000" b="1">
              <a:ea typeface="Open Sans Light" panose="020B0306030504020204" pitchFamily="34" charset="0"/>
              <a:cs typeface="Open Sans Light" panose="020B0306030504020204" pitchFamily="34" charset="0"/>
            </a:endParaRPr>
          </a:p>
        </p:txBody>
      </p:sp>
      <p:sp>
        <p:nvSpPr>
          <p:cNvPr id="3" name="Content Placeholder 2">
            <a:extLst>
              <a:ext uri="{FF2B5EF4-FFF2-40B4-BE49-F238E27FC236}">
                <a16:creationId xmlns:a16="http://schemas.microsoft.com/office/drawing/2014/main" id="{B17A02D9-DA5B-4166-AFFA-6593DB51522B}"/>
              </a:ext>
            </a:extLst>
          </p:cNvPr>
          <p:cNvSpPr>
            <a:spLocks noGrp="1"/>
          </p:cNvSpPr>
          <p:nvPr>
            <p:ph sz="quarter" idx="16"/>
          </p:nvPr>
        </p:nvSpPr>
        <p:spPr/>
        <p:txBody>
          <a:bodyPr/>
          <a:lstStyle/>
          <a:p>
            <a:pPr marL="342900" indent="-342900">
              <a:buFont typeface="+mj-lt"/>
              <a:buAutoNum type="arabicPeriod"/>
            </a:pPr>
            <a:r>
              <a:rPr lang="en-US" sz="2400" dirty="0"/>
              <a:t>Select Rostering</a:t>
            </a:r>
          </a:p>
          <a:p>
            <a:pPr marL="342900" indent="-342900">
              <a:buFont typeface="+mj-lt"/>
              <a:buAutoNum type="arabicPeriod"/>
            </a:pPr>
            <a:r>
              <a:rPr lang="en-US" sz="2400" dirty="0"/>
              <a:t>Select Users</a:t>
            </a:r>
          </a:p>
          <a:p>
            <a:pPr marL="342900" indent="-342900">
              <a:buFont typeface="+mj-lt"/>
              <a:buAutoNum type="arabicPeriod"/>
            </a:pPr>
            <a:r>
              <a:rPr lang="en-US" sz="2400" dirty="0"/>
              <a:t>Select the specific student and/or non-student users for export</a:t>
            </a:r>
          </a:p>
          <a:p>
            <a:pPr marL="342900" indent="-342900">
              <a:buFont typeface="+mj-lt"/>
              <a:buAutoNum type="arabicPeriod"/>
            </a:pPr>
            <a:r>
              <a:rPr lang="en-US" sz="2400" dirty="0"/>
              <a:t>Click the kabob menu in the upper right and select </a:t>
            </a:r>
            <a:r>
              <a:rPr lang="en-US" sz="2400" b="1" dirty="0"/>
              <a:t>Export Selected Users</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49</a:t>
            </a:fld>
            <a:endParaRPr kern="0"/>
          </a:p>
        </p:txBody>
      </p:sp>
      <p:pic>
        <p:nvPicPr>
          <p:cNvPr id="4" name="Picture 3">
            <a:extLst>
              <a:ext uri="{FF2B5EF4-FFF2-40B4-BE49-F238E27FC236}">
                <a16:creationId xmlns:a16="http://schemas.microsoft.com/office/drawing/2014/main" id="{004EAA10-8868-C1A0-1273-6CC022C38DFD}"/>
              </a:ext>
            </a:extLst>
          </p:cNvPr>
          <p:cNvPicPr>
            <a:picLocks noChangeAspect="1"/>
          </p:cNvPicPr>
          <p:nvPr/>
        </p:nvPicPr>
        <p:blipFill>
          <a:blip r:embed="rId3"/>
          <a:srcRect/>
          <a:stretch/>
        </p:blipFill>
        <p:spPr>
          <a:xfrm>
            <a:off x="820892" y="4185967"/>
            <a:ext cx="10550215" cy="1708769"/>
          </a:xfrm>
          <a:prstGeom prst="rect">
            <a:avLst/>
          </a:prstGeom>
          <a:ln>
            <a:solidFill>
              <a:schemeClr val="bg2"/>
            </a:solidFill>
          </a:ln>
          <a:effectLst>
            <a:outerShdw blurRad="50800" dist="38100" dir="2700000" algn="tl" rotWithShape="0">
              <a:prstClr val="black">
                <a:alpha val="40000"/>
              </a:prstClr>
            </a:outerShdw>
          </a:effectLst>
        </p:spPr>
      </p:pic>
      <p:sp>
        <p:nvSpPr>
          <p:cNvPr id="5" name="Oval 4">
            <a:extLst>
              <a:ext uri="{FF2B5EF4-FFF2-40B4-BE49-F238E27FC236}">
                <a16:creationId xmlns:a16="http://schemas.microsoft.com/office/drawing/2014/main" id="{17384EAC-9DB0-1087-5B96-EB6B747AD251}"/>
              </a:ext>
            </a:extLst>
          </p:cNvPr>
          <p:cNvSpPr/>
          <p:nvPr/>
        </p:nvSpPr>
        <p:spPr>
          <a:xfrm>
            <a:off x="8749621" y="4605315"/>
            <a:ext cx="1955985" cy="42360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endParaRPr>
          </a:p>
        </p:txBody>
      </p:sp>
    </p:spTree>
    <p:extLst>
      <p:ext uri="{BB962C8B-B14F-4D97-AF65-F5344CB8AC3E}">
        <p14:creationId xmlns:p14="http://schemas.microsoft.com/office/powerpoint/2010/main" val="25513258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E61FB-6903-05A3-712A-613F0ACB1244}"/>
              </a:ext>
            </a:extLst>
          </p:cNvPr>
          <p:cNvSpPr>
            <a:spLocks noGrp="1"/>
          </p:cNvSpPr>
          <p:nvPr>
            <p:ph type="title"/>
          </p:nvPr>
        </p:nvSpPr>
        <p:spPr/>
        <p:txBody>
          <a:bodyPr>
            <a:normAutofit/>
          </a:bodyPr>
          <a:lstStyle/>
          <a:p>
            <a:r>
              <a:rPr lang="en-US" sz="4000" b="1"/>
              <a:t>Agenda</a:t>
            </a:r>
          </a:p>
        </p:txBody>
      </p:sp>
      <p:sp>
        <p:nvSpPr>
          <p:cNvPr id="3" name="Content Placeholder 2">
            <a:extLst>
              <a:ext uri="{FF2B5EF4-FFF2-40B4-BE49-F238E27FC236}">
                <a16:creationId xmlns:a16="http://schemas.microsoft.com/office/drawing/2014/main" id="{C5E63345-C415-3D90-9414-2F07183F9CFE}"/>
              </a:ext>
            </a:extLst>
          </p:cNvPr>
          <p:cNvSpPr>
            <a:spLocks noGrp="1"/>
          </p:cNvSpPr>
          <p:nvPr>
            <p:ph sz="quarter" idx="16"/>
          </p:nvPr>
        </p:nvSpPr>
        <p:spPr/>
        <p:txBody>
          <a:bodyPr/>
          <a:lstStyle/>
          <a:p>
            <a:pPr marL="285750" indent="-285750">
              <a:buFont typeface="Wingdings" panose="05000000000000000000" pitchFamily="2" charset="2"/>
              <a:buChar char="§"/>
            </a:pPr>
            <a:r>
              <a:rPr lang="en-US" sz="2600" dirty="0"/>
              <a:t>Key Administration Dates</a:t>
            </a:r>
          </a:p>
          <a:p>
            <a:pPr marL="285750" indent="-285750">
              <a:buFont typeface="Wingdings" panose="05000000000000000000" pitchFamily="2" charset="2"/>
              <a:buChar char="§"/>
            </a:pPr>
            <a:r>
              <a:rPr lang="en-US" sz="2600" dirty="0"/>
              <a:t>Test Structure &amp; Guidelines</a:t>
            </a:r>
          </a:p>
          <a:p>
            <a:pPr marL="285750" indent="-285750">
              <a:buFont typeface="Wingdings" panose="05000000000000000000" pitchFamily="2" charset="2"/>
              <a:buChar char="§"/>
            </a:pPr>
            <a:r>
              <a:rPr lang="en-US" sz="2600" dirty="0"/>
              <a:t>Accommodations &amp; Accessibility Features</a:t>
            </a:r>
          </a:p>
          <a:p>
            <a:pPr marL="285750" indent="-285750">
              <a:buFont typeface="Wingdings" panose="05000000000000000000" pitchFamily="2" charset="2"/>
              <a:buChar char="§"/>
            </a:pPr>
            <a:r>
              <a:rPr lang="en-US" sz="2600" dirty="0"/>
              <a:t>Before Testing Tasks</a:t>
            </a:r>
          </a:p>
          <a:p>
            <a:pPr marL="285750" indent="-285750">
              <a:buFont typeface="Wingdings" panose="05000000000000000000" pitchFamily="2" charset="2"/>
              <a:buChar char="§"/>
            </a:pPr>
            <a:r>
              <a:rPr lang="en-US" sz="2600" dirty="0"/>
              <a:t>During Testing Tasks</a:t>
            </a:r>
          </a:p>
          <a:p>
            <a:pPr marL="285750" indent="-285750">
              <a:buFont typeface="Wingdings" panose="05000000000000000000" pitchFamily="2" charset="2"/>
              <a:buChar char="§"/>
            </a:pPr>
            <a:r>
              <a:rPr lang="en-US" sz="2600" dirty="0"/>
              <a:t>After Testing Tasks</a:t>
            </a:r>
          </a:p>
          <a:p>
            <a:pPr marL="285750" indent="-285750">
              <a:buFont typeface="Wingdings" panose="05000000000000000000" pitchFamily="2" charset="2"/>
              <a:buChar char="§"/>
            </a:pPr>
            <a:r>
              <a:rPr lang="en-US" sz="2600" dirty="0"/>
              <a:t>Resources</a:t>
            </a:r>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endParaRPr lang="en-US" dirty="0"/>
          </a:p>
        </p:txBody>
      </p:sp>
      <p:sp>
        <p:nvSpPr>
          <p:cNvPr id="4" name="Slide Number Placeholder 3">
            <a:extLst>
              <a:ext uri="{FF2B5EF4-FFF2-40B4-BE49-F238E27FC236}">
                <a16:creationId xmlns:a16="http://schemas.microsoft.com/office/drawing/2014/main" id="{AFDFF36C-D883-E276-C8E7-0E279CEDE486}"/>
              </a:ext>
            </a:extLst>
          </p:cNvPr>
          <p:cNvSpPr>
            <a:spLocks noGrp="1"/>
          </p:cNvSpPr>
          <p:nvPr>
            <p:ph type="sldNum" sz="quarter" idx="15"/>
          </p:nvPr>
        </p:nvSpPr>
        <p:spPr/>
        <p:txBody>
          <a:bodyPr/>
          <a:lstStyle/>
          <a:p>
            <a:pPr>
              <a:defRPr/>
            </a:pPr>
            <a:fld id="{EEAC2BAD-9516-2B47-9900-7FC05ED2F002}" type="slidenum">
              <a:rPr lang="en-US" smtClean="0"/>
              <a:pPr>
                <a:defRPr/>
              </a:pPr>
              <a:t>5</a:t>
            </a:fld>
            <a:endParaRPr lang="en-US"/>
          </a:p>
        </p:txBody>
      </p:sp>
    </p:spTree>
    <p:extLst>
      <p:ext uri="{BB962C8B-B14F-4D97-AF65-F5344CB8AC3E}">
        <p14:creationId xmlns:p14="http://schemas.microsoft.com/office/powerpoint/2010/main" val="40691663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r>
              <a:rPr lang="en-US" sz="4000" b="1">
                <a:ea typeface="Open Sans Light" panose="020B0306030504020204" pitchFamily="34" charset="0"/>
                <a:cs typeface="Open Sans Light" panose="020B0306030504020204" pitchFamily="34" charset="0"/>
              </a:rPr>
              <a:t>Verify &amp; Update Student Accommodations in ADAM</a:t>
            </a:r>
            <a:endParaRPr sz="4000" b="1">
              <a:ea typeface="Open Sans Light" panose="020B0306030504020204" pitchFamily="34" charset="0"/>
              <a:cs typeface="Open Sans Light" panose="020B0306030504020204" pitchFamily="34" charset="0"/>
            </a:endParaRPr>
          </a:p>
        </p:txBody>
      </p:sp>
      <p:sp>
        <p:nvSpPr>
          <p:cNvPr id="5" name="Content Placeholder 4">
            <a:extLst>
              <a:ext uri="{FF2B5EF4-FFF2-40B4-BE49-F238E27FC236}">
                <a16:creationId xmlns:a16="http://schemas.microsoft.com/office/drawing/2014/main" id="{1BCB3BD4-216E-4A76-BB75-5561363B68E5}"/>
              </a:ext>
            </a:extLst>
          </p:cNvPr>
          <p:cNvSpPr>
            <a:spLocks noGrp="1"/>
          </p:cNvSpPr>
          <p:nvPr>
            <p:ph sz="quarter" idx="16"/>
          </p:nvPr>
        </p:nvSpPr>
        <p:spPr/>
        <p:txBody>
          <a:bodyPr/>
          <a:lstStyle/>
          <a:p>
            <a:pPr marL="285750" indent="-285750">
              <a:buFont typeface="Wingdings" panose="05000000000000000000" pitchFamily="2" charset="2"/>
              <a:buChar char="§"/>
            </a:pPr>
            <a:r>
              <a:rPr lang="en-US" sz="2400" dirty="0"/>
              <a:t>All students </a:t>
            </a:r>
            <a:r>
              <a:rPr lang="en-US" sz="2400" u="sng" dirty="0"/>
              <a:t>MUST</a:t>
            </a:r>
            <a:r>
              <a:rPr lang="en-US" sz="2400" dirty="0"/>
              <a:t> have accommodations updated by </a:t>
            </a:r>
            <a:r>
              <a:rPr lang="en-US" sz="2400" b="1" u="sng" dirty="0">
                <a:solidFill>
                  <a:srgbClr val="FF0000"/>
                </a:solidFill>
              </a:rPr>
              <a:t>January 31, 2025</a:t>
            </a:r>
            <a:r>
              <a:rPr lang="en-US" sz="2400" dirty="0"/>
              <a:t>, in ADAM. </a:t>
            </a:r>
          </a:p>
          <a:p>
            <a:pPr marL="285750" indent="-285750">
              <a:buFont typeface="Wingdings" panose="05000000000000000000" pitchFamily="2" charset="2"/>
              <a:buChar char="§"/>
            </a:pPr>
            <a:r>
              <a:rPr lang="en-US" sz="2400" dirty="0"/>
              <a:t>This is very important as this data drives the initial orders sent to your schools for Online and Paper tests, manuals, and accommodated materials.</a:t>
            </a:r>
          </a:p>
          <a:p>
            <a:pPr marL="285750" indent="-285750">
              <a:buFont typeface="Wingdings" panose="05000000000000000000" pitchFamily="2" charset="2"/>
              <a:buChar char="§"/>
            </a:pPr>
            <a:r>
              <a:rPr lang="en-US" sz="2400" dirty="0"/>
              <a:t>Once the API connection between NASIS &amp; </a:t>
            </a:r>
            <a:r>
              <a:rPr lang="en-US" sz="2400" dirty="0" err="1"/>
              <a:t>LaunchPad</a:t>
            </a:r>
            <a:r>
              <a:rPr lang="en-US" sz="2400" dirty="0"/>
              <a:t> is in place, Test Coordinators will need to:</a:t>
            </a:r>
          </a:p>
          <a:p>
            <a:pPr marL="914400" lvl="1" indent="-457200">
              <a:buFont typeface="+mj-lt"/>
              <a:buAutoNum type="arabicPeriod"/>
            </a:pPr>
            <a:r>
              <a:rPr lang="en-US" sz="2200" dirty="0"/>
              <a:t>Verify all Student data loaded is accurate.</a:t>
            </a:r>
          </a:p>
          <a:p>
            <a:pPr marL="914400" lvl="1" indent="-457200">
              <a:buFont typeface="+mj-lt"/>
              <a:buAutoNum type="arabicPeriod"/>
            </a:pPr>
            <a:r>
              <a:rPr lang="en-US" sz="2200" dirty="0"/>
              <a:t>Update or add student accommodations.</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50</a:t>
            </a:fld>
            <a:endParaRPr kern="0"/>
          </a:p>
        </p:txBody>
      </p:sp>
      <p:sp>
        <p:nvSpPr>
          <p:cNvPr id="2" name="Rectangle 1">
            <a:extLst>
              <a:ext uri="{FF2B5EF4-FFF2-40B4-BE49-F238E27FC236}">
                <a16:creationId xmlns:a16="http://schemas.microsoft.com/office/drawing/2014/main" id="{833CCF70-33DA-4D63-831E-517D83244DBE}"/>
              </a:ext>
            </a:extLst>
          </p:cNvPr>
          <p:cNvSpPr/>
          <p:nvPr/>
        </p:nvSpPr>
        <p:spPr>
          <a:xfrm>
            <a:off x="1666698" y="1222247"/>
            <a:ext cx="10268756" cy="2062103"/>
          </a:xfrm>
          <a:prstGeom prst="rect">
            <a:avLst/>
          </a:prstGeom>
        </p:spPr>
        <p:txBody>
          <a:bodyPr wrap="square">
            <a:spAutoFit/>
          </a:bodyPr>
          <a:lstStyle/>
          <a:p>
            <a:pPr marL="169329"/>
            <a:endParaRPr lang="en-US" sz="3200">
              <a:solidFill>
                <a:schemeClr val="dk1"/>
              </a:solidFill>
            </a:endParaRPr>
          </a:p>
          <a:p>
            <a:pPr marL="169329"/>
            <a:endParaRPr lang="en-US" sz="3200">
              <a:solidFill>
                <a:schemeClr val="dk1"/>
              </a:solidFill>
            </a:endParaRPr>
          </a:p>
          <a:p>
            <a:pPr marL="169329"/>
            <a:endParaRPr lang="en-US" sz="3200">
              <a:solidFill>
                <a:schemeClr val="dk1"/>
              </a:solidFill>
            </a:endParaRPr>
          </a:p>
          <a:p>
            <a:pPr marL="169329"/>
            <a:endParaRPr lang="en-US" sz="3200">
              <a:solidFill>
                <a:schemeClr val="dk1"/>
              </a:solidFill>
            </a:endParaRPr>
          </a:p>
        </p:txBody>
      </p:sp>
    </p:spTree>
    <p:extLst>
      <p:ext uri="{BB962C8B-B14F-4D97-AF65-F5344CB8AC3E}">
        <p14:creationId xmlns:p14="http://schemas.microsoft.com/office/powerpoint/2010/main" val="13168694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r>
              <a:rPr lang="en-US" sz="4000" b="1" dirty="0">
                <a:ea typeface="Open Sans Light" panose="020B0306030504020204" pitchFamily="34" charset="0"/>
                <a:cs typeface="Open Sans Light" panose="020B0306030504020204" pitchFamily="34" charset="0"/>
              </a:rPr>
              <a:t>Accommodations in ADAM</a:t>
            </a:r>
            <a:endParaRPr sz="4000" b="1" dirty="0">
              <a:ea typeface="Open Sans Light" panose="020B0306030504020204" pitchFamily="34" charset="0"/>
              <a:cs typeface="Open Sans Light" panose="020B0306030504020204" pitchFamily="34" charset="0"/>
            </a:endParaRP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51</a:t>
            </a:fld>
            <a:endParaRPr kern="0"/>
          </a:p>
        </p:txBody>
      </p:sp>
      <p:graphicFrame>
        <p:nvGraphicFramePr>
          <p:cNvPr id="7" name="Table 7">
            <a:extLst>
              <a:ext uri="{FF2B5EF4-FFF2-40B4-BE49-F238E27FC236}">
                <a16:creationId xmlns:a16="http://schemas.microsoft.com/office/drawing/2014/main" id="{F29A0462-A539-4036-ADD6-F72638164800}"/>
              </a:ext>
            </a:extLst>
          </p:cNvPr>
          <p:cNvGraphicFramePr>
            <a:graphicFrameLocks noGrp="1"/>
          </p:cNvGraphicFramePr>
          <p:nvPr>
            <p:extLst>
              <p:ext uri="{D42A27DB-BD31-4B8C-83A1-F6EECF244321}">
                <p14:modId xmlns:p14="http://schemas.microsoft.com/office/powerpoint/2010/main" val="1014451460"/>
              </p:ext>
            </p:extLst>
          </p:nvPr>
        </p:nvGraphicFramePr>
        <p:xfrm>
          <a:off x="1183729" y="1846918"/>
          <a:ext cx="9966871" cy="3751480"/>
        </p:xfrm>
        <a:graphic>
          <a:graphicData uri="http://schemas.openxmlformats.org/drawingml/2006/table">
            <a:tbl>
              <a:tblPr firstRow="1" bandRow="1">
                <a:tableStyleId>{3C2FFA5D-87B4-456A-9821-1D502468CF0F}</a:tableStyleId>
              </a:tblPr>
              <a:tblGrid>
                <a:gridCol w="3948514">
                  <a:extLst>
                    <a:ext uri="{9D8B030D-6E8A-4147-A177-3AD203B41FA5}">
                      <a16:colId xmlns:a16="http://schemas.microsoft.com/office/drawing/2014/main" val="97855373"/>
                    </a:ext>
                  </a:extLst>
                </a:gridCol>
                <a:gridCol w="3041601">
                  <a:extLst>
                    <a:ext uri="{9D8B030D-6E8A-4147-A177-3AD203B41FA5}">
                      <a16:colId xmlns:a16="http://schemas.microsoft.com/office/drawing/2014/main" val="2186610123"/>
                    </a:ext>
                  </a:extLst>
                </a:gridCol>
                <a:gridCol w="2976756">
                  <a:extLst>
                    <a:ext uri="{9D8B030D-6E8A-4147-A177-3AD203B41FA5}">
                      <a16:colId xmlns:a16="http://schemas.microsoft.com/office/drawing/2014/main" val="309247281"/>
                    </a:ext>
                  </a:extLst>
                </a:gridCol>
              </a:tblGrid>
              <a:tr h="384375">
                <a:tc>
                  <a:txBody>
                    <a:bodyPr/>
                    <a:lstStyle/>
                    <a:p>
                      <a:pPr algn="ctr"/>
                      <a:r>
                        <a:rPr lang="en-US" sz="18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Accommodation</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8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ELA/Math</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8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Paper/Online</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041694361"/>
                  </a:ext>
                </a:extLst>
              </a:tr>
              <a:tr h="479320">
                <a:tc>
                  <a:txBody>
                    <a:bodyPr/>
                    <a:lstStyle/>
                    <a:p>
                      <a:r>
                        <a:rPr lang="en-US" sz="1800" b="1">
                          <a:latin typeface="Open Sans Light" panose="020B0306030504020204" pitchFamily="34" charset="0"/>
                          <a:ea typeface="Open Sans Light" panose="020B0306030504020204" pitchFamily="34" charset="0"/>
                          <a:cs typeface="Open Sans Light" panose="020B0306030504020204" pitchFamily="34" charset="0"/>
                        </a:rPr>
                        <a:t>American Sign Language</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1800">
                          <a:latin typeface="Open Sans Light" panose="020B0306030504020204" pitchFamily="34" charset="0"/>
                          <a:ea typeface="Open Sans Light" panose="020B0306030504020204" pitchFamily="34" charset="0"/>
                          <a:cs typeface="Open Sans Light" panose="020B0306030504020204" pitchFamily="34" charset="0"/>
                        </a:rPr>
                        <a:t>Both</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1800">
                          <a:latin typeface="Open Sans Light" panose="020B0306030504020204" pitchFamily="34" charset="0"/>
                          <a:ea typeface="Open Sans Light" panose="020B0306030504020204" pitchFamily="34" charset="0"/>
                          <a:cs typeface="Open Sans Light" panose="020B0306030504020204" pitchFamily="34" charset="0"/>
                        </a:rPr>
                        <a:t>Online</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698608465"/>
                  </a:ext>
                </a:extLst>
              </a:tr>
              <a:tr h="47932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1" i="0" u="none" strike="noStrike" cap="none" dirty="0">
                          <a:solidFill>
                            <a:schemeClr val="dk1"/>
                          </a:solidFill>
                          <a:latin typeface="Open Sans Light" panose="020B0306030504020204" pitchFamily="34" charset="0"/>
                          <a:ea typeface="Open Sans Light" panose="020B0306030504020204" pitchFamily="34" charset="0"/>
                          <a:cs typeface="Open Sans Light" panose="020B0306030504020204" pitchFamily="34" charset="0"/>
                          <a:sym typeface="Arial"/>
                        </a:rPr>
                        <a:t>Read Aloud / Human Reader</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1800" dirty="0">
                          <a:latin typeface="Open Sans Light" panose="020B0306030504020204" pitchFamily="34" charset="0"/>
                          <a:ea typeface="Open Sans Light" panose="020B0306030504020204" pitchFamily="34" charset="0"/>
                          <a:cs typeface="Open Sans Light" panose="020B0306030504020204" pitchFamily="34" charset="0"/>
                        </a:rPr>
                        <a:t>Both</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latin typeface="Open Sans Light" panose="020B0306030504020204" pitchFamily="34" charset="0"/>
                          <a:ea typeface="Open Sans Light" panose="020B0306030504020204" pitchFamily="34" charset="0"/>
                          <a:cs typeface="Open Sans Light" panose="020B0306030504020204" pitchFamily="34" charset="0"/>
                        </a:rPr>
                        <a:t>Online/Paper</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583272791"/>
                  </a:ext>
                </a:extLst>
              </a:tr>
              <a:tr h="479320">
                <a:tc>
                  <a:txBody>
                    <a:bodyPr/>
                    <a:lstStyle/>
                    <a:p>
                      <a:r>
                        <a:rPr lang="en-US" sz="1800" b="1" dirty="0">
                          <a:latin typeface="Open Sans Light" panose="020B0306030504020204" pitchFamily="34" charset="0"/>
                          <a:ea typeface="Open Sans Light" panose="020B0306030504020204" pitchFamily="34" charset="0"/>
                          <a:cs typeface="Open Sans Light" panose="020B0306030504020204" pitchFamily="34" charset="0"/>
                        </a:rPr>
                        <a:t>Screen Reader</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a:latin typeface="Open Sans Light" panose="020B0306030504020204" pitchFamily="34" charset="0"/>
                          <a:ea typeface="Open Sans Light" panose="020B0306030504020204" pitchFamily="34" charset="0"/>
                          <a:cs typeface="Open Sans Light" panose="020B0306030504020204" pitchFamily="34" charset="0"/>
                        </a:rPr>
                        <a:t>Both</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1800">
                          <a:latin typeface="Open Sans Light" panose="020B0306030504020204" pitchFamily="34" charset="0"/>
                          <a:ea typeface="Open Sans Light" panose="020B0306030504020204" pitchFamily="34" charset="0"/>
                          <a:cs typeface="Open Sans Light" panose="020B0306030504020204" pitchFamily="34" charset="0"/>
                        </a:rPr>
                        <a:t>Online</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89251456"/>
                  </a:ext>
                </a:extLst>
              </a:tr>
              <a:tr h="47932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1" dirty="0">
                          <a:latin typeface="Open Sans Light" panose="020B0306030504020204" pitchFamily="34" charset="0"/>
                          <a:ea typeface="Open Sans Light" panose="020B0306030504020204" pitchFamily="34" charset="0"/>
                          <a:cs typeface="Open Sans Light" panose="020B0306030504020204" pitchFamily="34" charset="0"/>
                        </a:rPr>
                        <a:t>Non-Screen Reader</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latin typeface="Open Sans Light" panose="020B0306030504020204" pitchFamily="34" charset="0"/>
                          <a:ea typeface="Open Sans Light" panose="020B0306030504020204" pitchFamily="34" charset="0"/>
                          <a:cs typeface="Open Sans Light" panose="020B0306030504020204" pitchFamily="34" charset="0"/>
                        </a:rPr>
                        <a:t>Both</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latin typeface="Open Sans Light" panose="020B0306030504020204" pitchFamily="34" charset="0"/>
                          <a:ea typeface="Open Sans Light" panose="020B0306030504020204" pitchFamily="34" charset="0"/>
                          <a:cs typeface="Open Sans Light" panose="020B0306030504020204" pitchFamily="34" charset="0"/>
                        </a:rPr>
                        <a:t>Online</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419515953"/>
                  </a:ext>
                </a:extLst>
              </a:tr>
              <a:tr h="479320">
                <a:tc>
                  <a:txBody>
                    <a:bodyPr/>
                    <a:lstStyle/>
                    <a:p>
                      <a:r>
                        <a:rPr lang="en-US" sz="1800" b="1" dirty="0">
                          <a:latin typeface="Open Sans Light" panose="020B0306030504020204" pitchFamily="34" charset="0"/>
                          <a:ea typeface="Open Sans Light" panose="020B0306030504020204" pitchFamily="34" charset="0"/>
                          <a:cs typeface="Open Sans Light" panose="020B0306030504020204" pitchFamily="34" charset="0"/>
                        </a:rPr>
                        <a:t>Closed Captioning</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1800" dirty="0">
                          <a:latin typeface="Open Sans Light" panose="020B0306030504020204" pitchFamily="34" charset="0"/>
                          <a:ea typeface="Open Sans Light" panose="020B0306030504020204" pitchFamily="34" charset="0"/>
                          <a:cs typeface="Open Sans Light" panose="020B0306030504020204" pitchFamily="34" charset="0"/>
                        </a:rPr>
                        <a:t>ELA</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latin typeface="Open Sans Light" panose="020B0306030504020204" pitchFamily="34" charset="0"/>
                          <a:ea typeface="Open Sans Light" panose="020B0306030504020204" pitchFamily="34" charset="0"/>
                          <a:cs typeface="Open Sans Light" panose="020B0306030504020204" pitchFamily="34" charset="0"/>
                        </a:rPr>
                        <a:t>Online</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220645073"/>
                  </a:ext>
                </a:extLst>
              </a:tr>
              <a:tr h="47932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1" i="0" u="none" strike="noStrike" cap="none">
                          <a:solidFill>
                            <a:schemeClr val="dk1"/>
                          </a:solidFill>
                          <a:latin typeface="Open Sans Light" panose="020B0306030504020204" pitchFamily="34" charset="0"/>
                          <a:ea typeface="Open Sans Light" panose="020B0306030504020204" pitchFamily="34" charset="0"/>
                          <a:cs typeface="Open Sans Light" panose="020B0306030504020204" pitchFamily="34" charset="0"/>
                          <a:sym typeface="Arial"/>
                        </a:rPr>
                        <a:t>Human Signer</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1800">
                          <a:latin typeface="Open Sans Light" panose="020B0306030504020204" pitchFamily="34" charset="0"/>
                          <a:ea typeface="Open Sans Light" panose="020B0306030504020204" pitchFamily="34" charset="0"/>
                          <a:cs typeface="Open Sans Light" panose="020B0306030504020204" pitchFamily="34" charset="0"/>
                        </a:rPr>
                        <a:t>Both</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a:latin typeface="Open Sans Light" panose="020B0306030504020204" pitchFamily="34" charset="0"/>
                          <a:ea typeface="Open Sans Light" panose="020B0306030504020204" pitchFamily="34" charset="0"/>
                          <a:cs typeface="Open Sans Light" panose="020B0306030504020204" pitchFamily="34" charset="0"/>
                        </a:rPr>
                        <a:t>Online/Paper</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400842300"/>
                  </a:ext>
                </a:extLst>
              </a:tr>
              <a:tr h="479320">
                <a:tc>
                  <a:txBody>
                    <a:bodyPr/>
                    <a:lstStyle/>
                    <a:p>
                      <a:r>
                        <a:rPr lang="en-US" sz="1800" b="1" dirty="0">
                          <a:latin typeface="Open Sans Light" panose="020B0306030504020204" pitchFamily="34" charset="0"/>
                          <a:ea typeface="Open Sans Light" panose="020B0306030504020204" pitchFamily="34" charset="0"/>
                          <a:cs typeface="Open Sans Light" panose="020B0306030504020204" pitchFamily="34" charset="0"/>
                        </a:rPr>
                        <a:t>Text To Speech</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a:latin typeface="Open Sans Light" panose="020B0306030504020204" pitchFamily="34" charset="0"/>
                          <a:ea typeface="Open Sans Light" panose="020B0306030504020204" pitchFamily="34" charset="0"/>
                          <a:cs typeface="Open Sans Light" panose="020B0306030504020204" pitchFamily="34" charset="0"/>
                        </a:rPr>
                        <a:t>Both</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latin typeface="Open Sans Light" panose="020B0306030504020204" pitchFamily="34" charset="0"/>
                          <a:ea typeface="Open Sans Light" panose="020B0306030504020204" pitchFamily="34" charset="0"/>
                          <a:cs typeface="Open Sans Light" panose="020B0306030504020204" pitchFamily="34" charset="0"/>
                        </a:rPr>
                        <a:t>Online</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999147581"/>
                  </a:ext>
                </a:extLst>
              </a:tr>
            </a:tbl>
          </a:graphicData>
        </a:graphic>
      </p:graphicFrame>
      <p:sp>
        <p:nvSpPr>
          <p:cNvPr id="9" name="Rectangle 8">
            <a:extLst>
              <a:ext uri="{FF2B5EF4-FFF2-40B4-BE49-F238E27FC236}">
                <a16:creationId xmlns:a16="http://schemas.microsoft.com/office/drawing/2014/main" id="{850B8E06-258D-4D61-BE62-0DFF0569294D}"/>
              </a:ext>
            </a:extLst>
          </p:cNvPr>
          <p:cNvSpPr/>
          <p:nvPr/>
        </p:nvSpPr>
        <p:spPr>
          <a:xfrm>
            <a:off x="3569578" y="6376603"/>
            <a:ext cx="5195172" cy="307777"/>
          </a:xfrm>
          <a:prstGeom prst="rect">
            <a:avLst/>
          </a:prstGeom>
          <a:ln>
            <a:solidFill>
              <a:schemeClr val="tx2"/>
            </a:solidFill>
          </a:ln>
        </p:spPr>
        <p:txBody>
          <a:bodyPr wrap="square">
            <a:spAutoFit/>
          </a:bodyPr>
          <a:lstStyle/>
          <a:p>
            <a:pPr algn="ctr"/>
            <a:r>
              <a:rPr lang="en-US" sz="1400" b="1">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Student must have a 504 or IEP for assigned accommodations</a:t>
            </a:r>
          </a:p>
        </p:txBody>
      </p:sp>
    </p:spTree>
    <p:extLst>
      <p:ext uri="{BB962C8B-B14F-4D97-AF65-F5344CB8AC3E}">
        <p14:creationId xmlns:p14="http://schemas.microsoft.com/office/powerpoint/2010/main" val="14088727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r>
              <a:rPr lang="en-US" sz="4000" b="1" dirty="0">
                <a:ea typeface="Open Sans Light" panose="020B0306030504020204" pitchFamily="34" charset="0"/>
                <a:cs typeface="Open Sans Light" panose="020B0306030504020204" pitchFamily="34" charset="0"/>
              </a:rPr>
              <a:t>Accommodations in ADAM</a:t>
            </a:r>
            <a:endParaRPr sz="4000" b="1" dirty="0">
              <a:ea typeface="Open Sans Light" panose="020B0306030504020204" pitchFamily="34" charset="0"/>
              <a:cs typeface="Open Sans Light" panose="020B0306030504020204" pitchFamily="34" charset="0"/>
            </a:endParaRP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52</a:t>
            </a:fld>
            <a:endParaRPr kern="0"/>
          </a:p>
        </p:txBody>
      </p:sp>
      <p:graphicFrame>
        <p:nvGraphicFramePr>
          <p:cNvPr id="2" name="Table 7">
            <a:extLst>
              <a:ext uri="{FF2B5EF4-FFF2-40B4-BE49-F238E27FC236}">
                <a16:creationId xmlns:a16="http://schemas.microsoft.com/office/drawing/2014/main" id="{38982E0B-5B15-732C-9614-C33D00E8D758}"/>
              </a:ext>
            </a:extLst>
          </p:cNvPr>
          <p:cNvGraphicFramePr>
            <a:graphicFrameLocks noGrp="1"/>
          </p:cNvGraphicFramePr>
          <p:nvPr>
            <p:extLst>
              <p:ext uri="{D42A27DB-BD31-4B8C-83A1-F6EECF244321}">
                <p14:modId xmlns:p14="http://schemas.microsoft.com/office/powerpoint/2010/main" val="892036333"/>
              </p:ext>
            </p:extLst>
          </p:nvPr>
        </p:nvGraphicFramePr>
        <p:xfrm>
          <a:off x="1183729" y="2185638"/>
          <a:ext cx="9966871" cy="3297624"/>
        </p:xfrm>
        <a:graphic>
          <a:graphicData uri="http://schemas.openxmlformats.org/drawingml/2006/table">
            <a:tbl>
              <a:tblPr firstRow="1" bandRow="1">
                <a:tableStyleId>{3C2FFA5D-87B4-456A-9821-1D502468CF0F}</a:tableStyleId>
              </a:tblPr>
              <a:tblGrid>
                <a:gridCol w="4592603">
                  <a:extLst>
                    <a:ext uri="{9D8B030D-6E8A-4147-A177-3AD203B41FA5}">
                      <a16:colId xmlns:a16="http://schemas.microsoft.com/office/drawing/2014/main" val="97855373"/>
                    </a:ext>
                  </a:extLst>
                </a:gridCol>
                <a:gridCol w="2720897">
                  <a:extLst>
                    <a:ext uri="{9D8B030D-6E8A-4147-A177-3AD203B41FA5}">
                      <a16:colId xmlns:a16="http://schemas.microsoft.com/office/drawing/2014/main" val="2186610123"/>
                    </a:ext>
                  </a:extLst>
                </a:gridCol>
                <a:gridCol w="2653371">
                  <a:extLst>
                    <a:ext uri="{9D8B030D-6E8A-4147-A177-3AD203B41FA5}">
                      <a16:colId xmlns:a16="http://schemas.microsoft.com/office/drawing/2014/main" val="309247281"/>
                    </a:ext>
                  </a:extLst>
                </a:gridCol>
              </a:tblGrid>
              <a:tr h="437844">
                <a:tc>
                  <a:txBody>
                    <a:bodyPr/>
                    <a:lstStyle/>
                    <a:p>
                      <a:pPr algn="ctr"/>
                      <a:r>
                        <a:rPr lang="en-US" sz="18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Accommodation</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8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ELA/Math</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8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Paper/Online</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041694361"/>
                  </a:ext>
                </a:extLst>
              </a:tr>
              <a:tr h="437844">
                <a:tc>
                  <a:txBody>
                    <a:bodyPr/>
                    <a:lstStyle/>
                    <a:p>
                      <a:r>
                        <a:rPr lang="en-US" sz="1800" b="1" dirty="0">
                          <a:latin typeface="Open Sans Light" panose="020B0306030504020204" pitchFamily="34" charset="0"/>
                          <a:ea typeface="Open Sans Light" panose="020B0306030504020204" pitchFamily="34" charset="0"/>
                          <a:cs typeface="Open Sans Light" panose="020B0306030504020204" pitchFamily="34" charset="0"/>
                        </a:rPr>
                        <a:t>Braille plus Tactile Graphics</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1800">
                          <a:latin typeface="Open Sans Light" panose="020B0306030504020204" pitchFamily="34" charset="0"/>
                          <a:ea typeface="Open Sans Light" panose="020B0306030504020204" pitchFamily="34" charset="0"/>
                          <a:cs typeface="Open Sans Light" panose="020B0306030504020204" pitchFamily="34" charset="0"/>
                        </a:rPr>
                        <a:t>Math</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1800" dirty="0">
                          <a:latin typeface="Open Sans Light" panose="020B0306030504020204" pitchFamily="34" charset="0"/>
                          <a:ea typeface="Open Sans Light" panose="020B0306030504020204" pitchFamily="34" charset="0"/>
                          <a:cs typeface="Open Sans Light" panose="020B0306030504020204" pitchFamily="34" charset="0"/>
                        </a:rPr>
                        <a:t>Online Test &amp; Paper Tactile Graphics</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130776734"/>
                  </a:ext>
                </a:extLst>
              </a:tr>
              <a:tr h="437844">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1" dirty="0">
                          <a:latin typeface="Open Sans Light" panose="020B0306030504020204" pitchFamily="34" charset="0"/>
                          <a:ea typeface="Open Sans Light" panose="020B0306030504020204" pitchFamily="34" charset="0"/>
                          <a:cs typeface="Open Sans Light" panose="020B0306030504020204" pitchFamily="34" charset="0"/>
                        </a:rPr>
                        <a:t>Answer Masking</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a:latin typeface="Open Sans Light" panose="020B0306030504020204" pitchFamily="34" charset="0"/>
                          <a:ea typeface="Open Sans Light" panose="020B0306030504020204" pitchFamily="34" charset="0"/>
                          <a:cs typeface="Open Sans Light" panose="020B0306030504020204" pitchFamily="34" charset="0"/>
                        </a:rPr>
                        <a:t>Both</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latin typeface="Open Sans Light" panose="020B0306030504020204" pitchFamily="34" charset="0"/>
                          <a:ea typeface="Open Sans Light" panose="020B0306030504020204" pitchFamily="34" charset="0"/>
                          <a:cs typeface="Open Sans Light" panose="020B0306030504020204" pitchFamily="34" charset="0"/>
                        </a:rPr>
                        <a:t>Online</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553926703"/>
                  </a:ext>
                </a:extLst>
              </a:tr>
              <a:tr h="437844">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1" i="0" u="none" strike="noStrike" cap="none">
                          <a:solidFill>
                            <a:schemeClr val="dk1"/>
                          </a:solidFill>
                          <a:latin typeface="Open Sans Light" panose="020B0306030504020204" pitchFamily="34" charset="0"/>
                          <a:ea typeface="Open Sans Light" panose="020B0306030504020204" pitchFamily="34" charset="0"/>
                          <a:cs typeface="Open Sans Light" panose="020B0306030504020204" pitchFamily="34" charset="0"/>
                          <a:sym typeface="Arial"/>
                        </a:rPr>
                        <a:t>Color Contrast</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latin typeface="Open Sans Light" panose="020B0306030504020204" pitchFamily="34" charset="0"/>
                          <a:ea typeface="Open Sans Light" panose="020B0306030504020204" pitchFamily="34" charset="0"/>
                          <a:cs typeface="Open Sans Light" panose="020B0306030504020204" pitchFamily="34" charset="0"/>
                        </a:rPr>
                        <a:t>Both</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latin typeface="Open Sans Light" panose="020B0306030504020204" pitchFamily="34" charset="0"/>
                          <a:ea typeface="Open Sans Light" panose="020B0306030504020204" pitchFamily="34" charset="0"/>
                          <a:cs typeface="Open Sans Light" panose="020B0306030504020204" pitchFamily="34" charset="0"/>
                        </a:rPr>
                        <a:t>Online</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301816851"/>
                  </a:ext>
                </a:extLst>
              </a:tr>
              <a:tr h="437844">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1" i="0" u="none" strike="noStrike" cap="none" dirty="0">
                          <a:solidFill>
                            <a:schemeClr val="dk1"/>
                          </a:solidFill>
                          <a:latin typeface="Open Sans Light" panose="020B0306030504020204" pitchFamily="34" charset="0"/>
                          <a:ea typeface="Open Sans Light" panose="020B0306030504020204" pitchFamily="34" charset="0"/>
                          <a:cs typeface="Open Sans Light" panose="020B0306030504020204" pitchFamily="34" charset="0"/>
                          <a:sym typeface="Arial"/>
                        </a:rPr>
                        <a:t>Braille​</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a:latin typeface="Open Sans Light" panose="020B0306030504020204" pitchFamily="34" charset="0"/>
                          <a:ea typeface="Open Sans Light" panose="020B0306030504020204" pitchFamily="34" charset="0"/>
                          <a:cs typeface="Open Sans Light" panose="020B0306030504020204" pitchFamily="34" charset="0"/>
                        </a:rPr>
                        <a:t>Both</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a:latin typeface="Open Sans Light" panose="020B0306030504020204" pitchFamily="34" charset="0"/>
                          <a:ea typeface="Open Sans Light" panose="020B0306030504020204" pitchFamily="34" charset="0"/>
                          <a:cs typeface="Open Sans Light" panose="020B0306030504020204" pitchFamily="34" charset="0"/>
                        </a:rPr>
                        <a:t>Paper</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896198671"/>
                  </a:ext>
                </a:extLst>
              </a:tr>
              <a:tr h="437844">
                <a:tc>
                  <a:txBody>
                    <a:bodyPr/>
                    <a:lstStyle/>
                    <a:p>
                      <a:r>
                        <a:rPr lang="en-US" sz="1800" b="1">
                          <a:latin typeface="Open Sans Light" panose="020B0306030504020204" pitchFamily="34" charset="0"/>
                          <a:ea typeface="Open Sans Light" panose="020B0306030504020204" pitchFamily="34" charset="0"/>
                          <a:cs typeface="Open Sans Light" panose="020B0306030504020204" pitchFamily="34" charset="0"/>
                        </a:rPr>
                        <a:t>Large Print</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1800" dirty="0">
                          <a:latin typeface="Open Sans Light" panose="020B0306030504020204" pitchFamily="34" charset="0"/>
                          <a:ea typeface="Open Sans Light" panose="020B0306030504020204" pitchFamily="34" charset="0"/>
                          <a:cs typeface="Open Sans Light" panose="020B0306030504020204" pitchFamily="34" charset="0"/>
                        </a:rPr>
                        <a:t>Both</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1800">
                          <a:latin typeface="Open Sans Light" panose="020B0306030504020204" pitchFamily="34" charset="0"/>
                          <a:ea typeface="Open Sans Light" panose="020B0306030504020204" pitchFamily="34" charset="0"/>
                          <a:cs typeface="Open Sans Light" panose="020B0306030504020204" pitchFamily="34" charset="0"/>
                        </a:rPr>
                        <a:t>Paper</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819506752"/>
                  </a:ext>
                </a:extLst>
              </a:tr>
              <a:tr h="437844">
                <a:tc>
                  <a:txBody>
                    <a:bodyPr/>
                    <a:lstStyle/>
                    <a:p>
                      <a:r>
                        <a:rPr lang="en-US" sz="1800" b="1" dirty="0">
                          <a:latin typeface="Open Sans Light" panose="020B0306030504020204" pitchFamily="34" charset="0"/>
                          <a:ea typeface="Open Sans Light" panose="020B0306030504020204" pitchFamily="34" charset="0"/>
                          <a:cs typeface="Open Sans Light" panose="020B0306030504020204" pitchFamily="34" charset="0"/>
                        </a:rPr>
                        <a:t>Paper</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latin typeface="Open Sans Light" panose="020B0306030504020204" pitchFamily="34" charset="0"/>
                          <a:ea typeface="Open Sans Light" panose="020B0306030504020204" pitchFamily="34" charset="0"/>
                          <a:cs typeface="Open Sans Light" panose="020B0306030504020204" pitchFamily="34" charset="0"/>
                        </a:rPr>
                        <a:t>Both</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latin typeface="Open Sans Light" panose="020B0306030504020204" pitchFamily="34" charset="0"/>
                          <a:ea typeface="Open Sans Light" panose="020B0306030504020204" pitchFamily="34" charset="0"/>
                          <a:cs typeface="Open Sans Light" panose="020B0306030504020204" pitchFamily="34" charset="0"/>
                        </a:rPr>
                        <a:t>Paper</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085659301"/>
                  </a:ext>
                </a:extLst>
              </a:tr>
            </a:tbl>
          </a:graphicData>
        </a:graphic>
      </p:graphicFrame>
      <p:sp>
        <p:nvSpPr>
          <p:cNvPr id="3" name="Rectangle 2">
            <a:extLst>
              <a:ext uri="{FF2B5EF4-FFF2-40B4-BE49-F238E27FC236}">
                <a16:creationId xmlns:a16="http://schemas.microsoft.com/office/drawing/2014/main" id="{09259D4F-B223-9B9A-7012-1A8038822097}"/>
              </a:ext>
            </a:extLst>
          </p:cNvPr>
          <p:cNvSpPr/>
          <p:nvPr/>
        </p:nvSpPr>
        <p:spPr>
          <a:xfrm>
            <a:off x="3569578" y="6376603"/>
            <a:ext cx="5195172" cy="307777"/>
          </a:xfrm>
          <a:prstGeom prst="rect">
            <a:avLst/>
          </a:prstGeom>
          <a:ln>
            <a:solidFill>
              <a:schemeClr val="tx2"/>
            </a:solidFill>
          </a:ln>
        </p:spPr>
        <p:txBody>
          <a:bodyPr wrap="square">
            <a:spAutoFit/>
          </a:bodyPr>
          <a:lstStyle/>
          <a:p>
            <a:pPr algn="ctr"/>
            <a:r>
              <a:rPr lang="en-US" sz="1400" b="1">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Student must have a 504 or IEP for assigned accommodations</a:t>
            </a:r>
          </a:p>
        </p:txBody>
      </p:sp>
    </p:spTree>
    <p:extLst>
      <p:ext uri="{BB962C8B-B14F-4D97-AF65-F5344CB8AC3E}">
        <p14:creationId xmlns:p14="http://schemas.microsoft.com/office/powerpoint/2010/main" val="29313974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r>
              <a:rPr lang="en-US" sz="4000" b="1">
                <a:ea typeface="Open Sans Light" panose="020B0306030504020204" pitchFamily="34" charset="0"/>
                <a:cs typeface="Open Sans Light" panose="020B0306030504020204" pitchFamily="34" charset="0"/>
              </a:rPr>
              <a:t>Accommodated Forms Hierarchy</a:t>
            </a:r>
            <a:endParaRPr sz="4000" b="1">
              <a:ea typeface="Open Sans Light" panose="020B0306030504020204" pitchFamily="34" charset="0"/>
              <a:cs typeface="Open Sans Light" panose="020B0306030504020204" pitchFamily="34" charset="0"/>
            </a:endParaRPr>
          </a:p>
        </p:txBody>
      </p:sp>
      <p:sp>
        <p:nvSpPr>
          <p:cNvPr id="4" name="Content Placeholder 3">
            <a:extLst>
              <a:ext uri="{FF2B5EF4-FFF2-40B4-BE49-F238E27FC236}">
                <a16:creationId xmlns:a16="http://schemas.microsoft.com/office/drawing/2014/main" id="{BBF5C1EA-FE46-4196-8034-EEF252F8F5EE}"/>
              </a:ext>
            </a:extLst>
          </p:cNvPr>
          <p:cNvSpPr>
            <a:spLocks noGrp="1"/>
          </p:cNvSpPr>
          <p:nvPr>
            <p:ph sz="quarter" idx="16"/>
          </p:nvPr>
        </p:nvSpPr>
        <p:spPr>
          <a:xfrm>
            <a:off x="1183729" y="1893888"/>
            <a:ext cx="9972675" cy="900045"/>
          </a:xfrm>
        </p:spPr>
        <p:txBody>
          <a:bodyPr/>
          <a:lstStyle/>
          <a:p>
            <a:r>
              <a:rPr lang="en-US" sz="2000" dirty="0"/>
              <a:t>Students with multiple accommodations will be assigned to a form that supports all or most of their form determinant accommodations as outlined in the table below. </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53</a:t>
            </a:fld>
            <a:endParaRPr kern="0"/>
          </a:p>
        </p:txBody>
      </p:sp>
      <p:sp>
        <p:nvSpPr>
          <p:cNvPr id="2" name="Rectangle 1">
            <a:extLst>
              <a:ext uri="{FF2B5EF4-FFF2-40B4-BE49-F238E27FC236}">
                <a16:creationId xmlns:a16="http://schemas.microsoft.com/office/drawing/2014/main" id="{833CCF70-33DA-4D63-831E-517D83244DBE}"/>
              </a:ext>
            </a:extLst>
          </p:cNvPr>
          <p:cNvSpPr/>
          <p:nvPr/>
        </p:nvSpPr>
        <p:spPr>
          <a:xfrm>
            <a:off x="527590" y="1087527"/>
            <a:ext cx="10268756" cy="2062103"/>
          </a:xfrm>
          <a:prstGeom prst="rect">
            <a:avLst/>
          </a:prstGeom>
        </p:spPr>
        <p:txBody>
          <a:bodyPr wrap="square">
            <a:spAutoFit/>
          </a:bodyPr>
          <a:lstStyle/>
          <a:p>
            <a:pPr marL="169329"/>
            <a:endParaRPr lang="en-US" sz="3200">
              <a:solidFill>
                <a:schemeClr val="dk1"/>
              </a:solidFill>
            </a:endParaRPr>
          </a:p>
          <a:p>
            <a:pPr marL="169329"/>
            <a:endParaRPr lang="en-US" sz="3200">
              <a:solidFill>
                <a:schemeClr val="dk1"/>
              </a:solidFill>
            </a:endParaRPr>
          </a:p>
          <a:p>
            <a:pPr marL="169329"/>
            <a:endParaRPr lang="en-US" sz="3200">
              <a:solidFill>
                <a:schemeClr val="dk1"/>
              </a:solidFill>
            </a:endParaRPr>
          </a:p>
          <a:p>
            <a:pPr marL="169329"/>
            <a:endParaRPr lang="en-US" sz="3200">
              <a:solidFill>
                <a:schemeClr val="dk1"/>
              </a:solidFill>
            </a:endParaRPr>
          </a:p>
        </p:txBody>
      </p:sp>
      <p:graphicFrame>
        <p:nvGraphicFramePr>
          <p:cNvPr id="5" name="Table 5">
            <a:extLst>
              <a:ext uri="{FF2B5EF4-FFF2-40B4-BE49-F238E27FC236}">
                <a16:creationId xmlns:a16="http://schemas.microsoft.com/office/drawing/2014/main" id="{12FFC397-FB32-407C-BFAA-726653536F82}"/>
              </a:ext>
            </a:extLst>
          </p:cNvPr>
          <p:cNvGraphicFramePr>
            <a:graphicFrameLocks noGrp="1"/>
          </p:cNvGraphicFramePr>
          <p:nvPr>
            <p:extLst>
              <p:ext uri="{D42A27DB-BD31-4B8C-83A1-F6EECF244321}">
                <p14:modId xmlns:p14="http://schemas.microsoft.com/office/powerpoint/2010/main" val="878069546"/>
              </p:ext>
            </p:extLst>
          </p:nvPr>
        </p:nvGraphicFramePr>
        <p:xfrm>
          <a:off x="752817" y="2793933"/>
          <a:ext cx="10828694" cy="3492567"/>
        </p:xfrm>
        <a:graphic>
          <a:graphicData uri="http://schemas.openxmlformats.org/drawingml/2006/table">
            <a:tbl>
              <a:tblPr firstRow="1" bandRow="1"/>
              <a:tblGrid>
                <a:gridCol w="5414347">
                  <a:extLst>
                    <a:ext uri="{9D8B030D-6E8A-4147-A177-3AD203B41FA5}">
                      <a16:colId xmlns:a16="http://schemas.microsoft.com/office/drawing/2014/main" val="512935446"/>
                    </a:ext>
                  </a:extLst>
                </a:gridCol>
                <a:gridCol w="5414347">
                  <a:extLst>
                    <a:ext uri="{9D8B030D-6E8A-4147-A177-3AD203B41FA5}">
                      <a16:colId xmlns:a16="http://schemas.microsoft.com/office/drawing/2014/main" val="3934875076"/>
                    </a:ext>
                  </a:extLst>
                </a:gridCol>
              </a:tblGrid>
              <a:tr h="461271">
                <a:tc>
                  <a:txBody>
                    <a:bodyPr/>
                    <a:lstStyle/>
                    <a:p>
                      <a:pPr algn="ctr"/>
                      <a:r>
                        <a:rPr lang="en-US" sz="1900" b="1" i="0" u="none" strike="noStrike" cap="none">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sym typeface="Arial"/>
                        </a:rPr>
                        <a:t>Online Form Assignment Order</a:t>
                      </a:r>
                      <a:endParaRPr lang="en-US" sz="24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121920" marR="121920" marT="60960" marB="60960" anchor="ctr">
                    <a:solidFill>
                      <a:schemeClr val="bg2"/>
                    </a:solidFill>
                  </a:tcPr>
                </a:tc>
                <a:tc>
                  <a:txBody>
                    <a:bodyPr/>
                    <a:lstStyle/>
                    <a:p>
                      <a:pPr algn="ctr"/>
                      <a:r>
                        <a:rPr lang="en-US" sz="1900" b="1" i="0" u="none" strike="noStrike" cap="none">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sym typeface="Arial"/>
                        </a:rPr>
                        <a:t>Paper Form Assignment Order</a:t>
                      </a:r>
                      <a:endParaRPr lang="en-US" sz="24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121920" marR="121920" marT="60960" marB="60960" anchor="ctr">
                    <a:solidFill>
                      <a:schemeClr val="bg2"/>
                    </a:solidFill>
                  </a:tcPr>
                </a:tc>
                <a:extLst>
                  <a:ext uri="{0D108BD9-81ED-4DB2-BD59-A6C34878D82A}">
                    <a16:rowId xmlns:a16="http://schemas.microsoft.com/office/drawing/2014/main" val="2624988818"/>
                  </a:ext>
                </a:extLst>
              </a:tr>
              <a:tr h="3031296">
                <a:tc>
                  <a:txBody>
                    <a:bodyPr/>
                    <a:lstStyle/>
                    <a:p>
                      <a:pPr marL="342900" indent="-342900">
                        <a:buFont typeface="+mj-lt"/>
                        <a:buAutoNum type="arabicPeriod"/>
                      </a:pPr>
                      <a:r>
                        <a:rPr lang="en-US" sz="1800" b="0" i="0" u="none" strike="noStrike" cap="none" dirty="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sym typeface="Arial"/>
                        </a:rPr>
                        <a:t>Braille plus Tactile Graphics</a:t>
                      </a:r>
                    </a:p>
                    <a:p>
                      <a:pPr marL="342900" indent="-342900">
                        <a:buFont typeface="+mj-lt"/>
                        <a:buAutoNum type="arabicPeriod"/>
                      </a:pPr>
                      <a:r>
                        <a:rPr lang="en-US" sz="1800" b="0" i="0" u="none" strike="noStrike" cap="none" dirty="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sym typeface="Arial"/>
                        </a:rPr>
                        <a:t>Human Signer</a:t>
                      </a:r>
                    </a:p>
                    <a:p>
                      <a:pPr marL="342900" indent="-342900">
                        <a:buFont typeface="+mj-lt"/>
                        <a:buAutoNum type="arabicPeriod"/>
                      </a:pPr>
                      <a:r>
                        <a:rPr lang="en-US" sz="1800" b="0" i="0" u="none" strike="noStrike" cap="none" dirty="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sym typeface="Arial"/>
                        </a:rPr>
                        <a:t>American Sign Language</a:t>
                      </a:r>
                    </a:p>
                    <a:p>
                      <a:pPr marL="342900" indent="-342900">
                        <a:buFont typeface="+mj-lt"/>
                        <a:buAutoNum type="arabicPeriod"/>
                      </a:pPr>
                      <a:r>
                        <a:rPr lang="en-US" sz="1800" b="0" i="0" u="none" strike="noStrike" cap="none" dirty="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sym typeface="Arial"/>
                        </a:rPr>
                        <a:t>Refreshable Braille / Assistive Technology</a:t>
                      </a:r>
                    </a:p>
                    <a:p>
                      <a:pPr marL="342900" indent="-342900">
                        <a:buFont typeface="+mj-lt"/>
                        <a:buAutoNum type="arabicPeriod"/>
                      </a:pPr>
                      <a:r>
                        <a:rPr lang="en-US" sz="1800" b="0" i="0" u="none" strike="noStrike" cap="none" dirty="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sym typeface="Arial"/>
                        </a:rPr>
                        <a:t>Closed Caption</a:t>
                      </a:r>
                    </a:p>
                    <a:p>
                      <a:pPr marL="342900" indent="-342900">
                        <a:buFont typeface="+mj-lt"/>
                        <a:buAutoNum type="arabicPeriod"/>
                      </a:pPr>
                      <a:r>
                        <a:rPr lang="en-US" sz="1800" b="0" i="0" u="none" strike="noStrike" cap="none" dirty="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sym typeface="Arial"/>
                        </a:rPr>
                        <a:t>Text to Speech </a:t>
                      </a:r>
                    </a:p>
                    <a:p>
                      <a:pPr marL="342900" indent="-342900">
                        <a:buFont typeface="+mj-lt"/>
                        <a:buAutoNum type="arabicPeriod"/>
                      </a:pPr>
                      <a:r>
                        <a:rPr lang="en-US" sz="1800" b="0" i="0" u="none" strike="noStrike" cap="none" dirty="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sym typeface="Arial"/>
                        </a:rPr>
                        <a:t>Read Aloud / Human Reader</a:t>
                      </a:r>
                    </a:p>
                    <a:p>
                      <a:pPr marL="342900" indent="-342900">
                        <a:buFont typeface="+mj-lt"/>
                        <a:buAutoNum type="arabicPeriod"/>
                      </a:pPr>
                      <a:r>
                        <a:rPr lang="en-US" sz="1800" b="0" i="0" u="none" strike="noStrike" cap="none" dirty="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sym typeface="Arial"/>
                        </a:rPr>
                        <a:t>Screen Reader</a:t>
                      </a:r>
                    </a:p>
                    <a:p>
                      <a:pPr marL="342900" indent="-342900">
                        <a:buFont typeface="+mj-lt"/>
                        <a:buAutoNum type="arabicPeriod"/>
                      </a:pPr>
                      <a:r>
                        <a:rPr lang="en-US" sz="1800" b="0" i="0" u="none" strike="noStrike" cap="none" dirty="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sym typeface="Arial"/>
                        </a:rPr>
                        <a:t>Non Screen Reader</a:t>
                      </a:r>
                    </a:p>
                    <a:p>
                      <a:pPr marL="342900" indent="-342900">
                        <a:buFont typeface="+mj-lt"/>
                        <a:buAutoNum type="arabicPeriod"/>
                      </a:pPr>
                      <a:r>
                        <a:rPr lang="en-US" sz="1800" b="0" i="0" u="none" strike="noStrike" cap="none" dirty="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sym typeface="Arial"/>
                        </a:rPr>
                        <a:t>Large Print</a:t>
                      </a:r>
                    </a:p>
                  </a:txBody>
                  <a:tcPr marL="121920" marR="121920" marT="60960" marB="60960">
                    <a:solidFill>
                      <a:schemeClr val="bg2"/>
                    </a:solidFill>
                  </a:tcPr>
                </a:tc>
                <a:tc>
                  <a:txBody>
                    <a:bodyPr/>
                    <a:lstStyle/>
                    <a:p>
                      <a:pPr marL="342900" indent="-342900">
                        <a:buFont typeface="+mj-lt"/>
                        <a:buAutoNum type="arabicPeriod"/>
                      </a:pPr>
                      <a:r>
                        <a:rPr lang="en-US" sz="1800" b="0" i="0" u="none" strike="noStrike" cap="none" dirty="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sym typeface="Arial"/>
                        </a:rPr>
                        <a:t>Paper</a:t>
                      </a:r>
                    </a:p>
                    <a:p>
                      <a:pPr marL="342900" indent="-342900">
                        <a:buFont typeface="+mj-lt"/>
                        <a:buAutoNum type="arabicPeriod"/>
                      </a:pPr>
                      <a:r>
                        <a:rPr lang="en-US" sz="1800" b="0" i="0" u="none" strike="noStrike" cap="none" dirty="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sym typeface="Arial"/>
                        </a:rPr>
                        <a:t>Braille plus Tactile Graphics</a:t>
                      </a:r>
                    </a:p>
                    <a:p>
                      <a:pPr marL="342900" indent="-342900">
                        <a:buFont typeface="+mj-lt"/>
                        <a:buAutoNum type="arabicPeriod"/>
                      </a:pPr>
                      <a:r>
                        <a:rPr lang="en-US" sz="1800" b="0" i="0" u="none" strike="noStrike" cap="none" dirty="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sym typeface="Arial"/>
                        </a:rPr>
                        <a:t>Human Signer</a:t>
                      </a:r>
                    </a:p>
                    <a:p>
                      <a:pPr marL="342900" indent="-342900">
                        <a:buFont typeface="+mj-lt"/>
                        <a:buAutoNum type="arabicPeriod"/>
                      </a:pPr>
                      <a:r>
                        <a:rPr lang="en-US" sz="1800" b="0" i="0" u="none" strike="noStrike" cap="none" dirty="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sym typeface="Arial"/>
                        </a:rPr>
                        <a:t>Read Aloud / Human Reader</a:t>
                      </a:r>
                    </a:p>
                    <a:p>
                      <a:pPr marL="342900" indent="-342900">
                        <a:buFont typeface="+mj-lt"/>
                        <a:buAutoNum type="arabicPeriod"/>
                      </a:pPr>
                      <a:r>
                        <a:rPr lang="en-US" sz="1800" b="0" i="0" u="none" strike="noStrike" cap="none" dirty="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sym typeface="Arial"/>
                        </a:rPr>
                        <a:t>Large Print</a:t>
                      </a:r>
                    </a:p>
                    <a:p>
                      <a:endParaRPr lang="en-US" sz="16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121920" marR="121920" marT="60960" marB="60960">
                    <a:solidFill>
                      <a:schemeClr val="bg2"/>
                    </a:solidFill>
                  </a:tcPr>
                </a:tc>
                <a:extLst>
                  <a:ext uri="{0D108BD9-81ED-4DB2-BD59-A6C34878D82A}">
                    <a16:rowId xmlns:a16="http://schemas.microsoft.com/office/drawing/2014/main" val="1475091420"/>
                  </a:ext>
                </a:extLst>
              </a:tr>
            </a:tbl>
          </a:graphicData>
        </a:graphic>
      </p:graphicFrame>
    </p:spTree>
    <p:extLst>
      <p:ext uri="{BB962C8B-B14F-4D97-AF65-F5344CB8AC3E}">
        <p14:creationId xmlns:p14="http://schemas.microsoft.com/office/powerpoint/2010/main" val="19044884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360054F0-6489-404C-924B-AE9A99EABBD4}"/>
              </a:ext>
            </a:extLst>
          </p:cNvPr>
          <p:cNvSpPr>
            <a:spLocks noGrp="1"/>
          </p:cNvSpPr>
          <p:nvPr>
            <p:ph type="sldNum" sz="quarter" idx="15"/>
          </p:nvPr>
        </p:nvSpPr>
        <p:spPr/>
        <p:txBody>
          <a:bodyPr/>
          <a:lstStyle/>
          <a:p>
            <a:fld id="{DEE62800-5F1C-45B1-BAA1-436A6B68D5BA}" type="slidenum">
              <a:rPr lang="en-US" smtClean="0"/>
              <a:pPr/>
              <a:t>54</a:t>
            </a:fld>
            <a:endParaRPr lang="en-US"/>
          </a:p>
        </p:txBody>
      </p:sp>
      <p:pic>
        <p:nvPicPr>
          <p:cNvPr id="38" name="Picture 37">
            <a:extLst>
              <a:ext uri="{FF2B5EF4-FFF2-40B4-BE49-F238E27FC236}">
                <a16:creationId xmlns:a16="http://schemas.microsoft.com/office/drawing/2014/main" id="{1DAA1070-47E2-F8F9-58D5-EB839EDD7B91}"/>
              </a:ext>
            </a:extLst>
          </p:cNvPr>
          <p:cNvPicPr>
            <a:picLocks noChangeAspect="1"/>
          </p:cNvPicPr>
          <p:nvPr/>
        </p:nvPicPr>
        <p:blipFill>
          <a:blip r:embed="rId4"/>
          <a:srcRect/>
          <a:stretch/>
        </p:blipFill>
        <p:spPr>
          <a:xfrm>
            <a:off x="432581" y="3489022"/>
            <a:ext cx="2058246" cy="2918020"/>
          </a:xfrm>
          <a:prstGeom prst="rect">
            <a:avLst/>
          </a:prstGeom>
          <a:ln>
            <a:solidFill>
              <a:schemeClr val="bg2"/>
            </a:solidFill>
          </a:ln>
          <a:effectLst>
            <a:outerShdw blurRad="50800" dist="38100" dir="2700000" algn="tl" rotWithShape="0">
              <a:prstClr val="black">
                <a:alpha val="40000"/>
              </a:prstClr>
            </a:outerShdw>
          </a:effectLst>
        </p:spPr>
      </p:pic>
      <p:sp>
        <p:nvSpPr>
          <p:cNvPr id="14" name="Title 1">
            <a:extLst>
              <a:ext uri="{FF2B5EF4-FFF2-40B4-BE49-F238E27FC236}">
                <a16:creationId xmlns:a16="http://schemas.microsoft.com/office/drawing/2014/main" id="{66D0E1B3-E803-F32A-71F6-49A663E5852D}"/>
              </a:ext>
            </a:extLst>
          </p:cNvPr>
          <p:cNvSpPr txBox="1">
            <a:spLocks/>
          </p:cNvSpPr>
          <p:nvPr/>
        </p:nvSpPr>
        <p:spPr>
          <a:xfrm>
            <a:off x="1183729" y="571500"/>
            <a:ext cx="9966871" cy="1119188"/>
          </a:xfrm>
          <a:prstGeom prst="rect">
            <a:avLst/>
          </a:prstGeom>
        </p:spPr>
        <p:txBody>
          <a:bodyPr anchor="ctr" anchorCtr="0">
            <a:normAutofit/>
          </a:bodyPr>
          <a:lstStyle>
            <a:lvl1pPr algn="l" rtl="0" eaLnBrk="0" fontAlgn="base" hangingPunct="0">
              <a:lnSpc>
                <a:spcPct val="90000"/>
              </a:lnSpc>
              <a:spcBef>
                <a:spcPct val="0"/>
              </a:spcBef>
              <a:spcAft>
                <a:spcPct val="0"/>
              </a:spcAft>
              <a:defRPr sz="3600" kern="1200">
                <a:solidFill>
                  <a:schemeClr val="tx1"/>
                </a:solidFill>
                <a:latin typeface="Open Sans Light" panose="020B0306030504020204" pitchFamily="34" charset="0"/>
                <a:ea typeface="+mj-ea"/>
                <a:cs typeface="+mj-cs"/>
              </a:defRPr>
            </a:lvl1pPr>
            <a:lvl2pPr algn="l" rtl="0" eaLnBrk="0" fontAlgn="base" hangingPunct="0">
              <a:lnSpc>
                <a:spcPct val="90000"/>
              </a:lnSpc>
              <a:spcBef>
                <a:spcPct val="0"/>
              </a:spcBef>
              <a:spcAft>
                <a:spcPct val="0"/>
              </a:spcAft>
              <a:defRPr sz="4500">
                <a:solidFill>
                  <a:schemeClr val="tx1"/>
                </a:solidFill>
                <a:latin typeface="Open Sans Light" panose="020B0306030504020204" pitchFamily="34" charset="0"/>
              </a:defRPr>
            </a:lvl2pPr>
            <a:lvl3pPr algn="l" rtl="0" eaLnBrk="0" fontAlgn="base" hangingPunct="0">
              <a:lnSpc>
                <a:spcPct val="90000"/>
              </a:lnSpc>
              <a:spcBef>
                <a:spcPct val="0"/>
              </a:spcBef>
              <a:spcAft>
                <a:spcPct val="0"/>
              </a:spcAft>
              <a:defRPr sz="4500">
                <a:solidFill>
                  <a:schemeClr val="tx1"/>
                </a:solidFill>
                <a:latin typeface="Open Sans Light" panose="020B0306030504020204" pitchFamily="34" charset="0"/>
              </a:defRPr>
            </a:lvl3pPr>
            <a:lvl4pPr algn="l" rtl="0" eaLnBrk="0" fontAlgn="base" hangingPunct="0">
              <a:lnSpc>
                <a:spcPct val="90000"/>
              </a:lnSpc>
              <a:spcBef>
                <a:spcPct val="0"/>
              </a:spcBef>
              <a:spcAft>
                <a:spcPct val="0"/>
              </a:spcAft>
              <a:defRPr sz="4500">
                <a:solidFill>
                  <a:schemeClr val="tx1"/>
                </a:solidFill>
                <a:latin typeface="Open Sans Light" panose="020B0306030504020204" pitchFamily="34" charset="0"/>
              </a:defRPr>
            </a:lvl4pPr>
            <a:lvl5pPr algn="l" rtl="0" eaLnBrk="0" fontAlgn="base" hangingPunct="0">
              <a:lnSpc>
                <a:spcPct val="90000"/>
              </a:lnSpc>
              <a:spcBef>
                <a:spcPct val="0"/>
              </a:spcBef>
              <a:spcAft>
                <a:spcPct val="0"/>
              </a:spcAft>
              <a:defRPr sz="4500">
                <a:solidFill>
                  <a:schemeClr val="tx1"/>
                </a:solidFill>
                <a:latin typeface="Open Sans Light" panose="020B0306030504020204" pitchFamily="34" charset="0"/>
              </a:defRPr>
            </a:lvl5pPr>
            <a:lvl6pPr marL="457200"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6pPr>
            <a:lvl7pPr marL="914400"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7pPr>
            <a:lvl8pPr marL="1371600"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8pPr>
            <a:lvl9pPr marL="1828800"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9pPr>
          </a:lstStyle>
          <a:p>
            <a:r>
              <a:rPr lang="en-US" sz="4000" b="1">
                <a:ea typeface="Open Sans Light" panose="020B0306030504020204" pitchFamily="34" charset="0"/>
                <a:cs typeface="Open Sans Light" panose="020B0306030504020204" pitchFamily="34" charset="0"/>
              </a:rPr>
              <a:t>Assigning Accommodations in ADAM</a:t>
            </a:r>
          </a:p>
        </p:txBody>
      </p:sp>
      <p:sp>
        <p:nvSpPr>
          <p:cNvPr id="15" name="Content Placeholder 2">
            <a:extLst>
              <a:ext uri="{FF2B5EF4-FFF2-40B4-BE49-F238E27FC236}">
                <a16:creationId xmlns:a16="http://schemas.microsoft.com/office/drawing/2014/main" id="{4B299A02-CE6A-B434-A2E4-DB6591DACD5F}"/>
              </a:ext>
            </a:extLst>
          </p:cNvPr>
          <p:cNvSpPr>
            <a:spLocks noGrp="1"/>
          </p:cNvSpPr>
          <p:nvPr>
            <p:ph sz="quarter" idx="16"/>
          </p:nvPr>
        </p:nvSpPr>
        <p:spPr>
          <a:xfrm>
            <a:off x="1183729" y="1893888"/>
            <a:ext cx="9972675" cy="1374205"/>
          </a:xfrm>
        </p:spPr>
        <p:txBody>
          <a:bodyPr/>
          <a:lstStyle/>
          <a:p>
            <a:pPr>
              <a:buClrTx/>
            </a:pPr>
            <a:r>
              <a:rPr lang="en-US" sz="2200" dirty="0">
                <a:solidFill>
                  <a:schemeClr val="tx1"/>
                </a:solidFill>
              </a:rPr>
              <a:t>School Test Coordinators will be responsible for applying student accommodations prior to testing. Accommodations can be applied to the Student record or in bulk via a data import using the Student Accommodation Upload option.</a:t>
            </a:r>
          </a:p>
        </p:txBody>
      </p:sp>
      <p:sp>
        <p:nvSpPr>
          <p:cNvPr id="20" name="Google Shape;736;p42">
            <a:extLst>
              <a:ext uri="{FF2B5EF4-FFF2-40B4-BE49-F238E27FC236}">
                <a16:creationId xmlns:a16="http://schemas.microsoft.com/office/drawing/2014/main" id="{39AA2BB4-91A4-175E-D639-43D9ED1C89AA}"/>
              </a:ext>
            </a:extLst>
          </p:cNvPr>
          <p:cNvSpPr/>
          <p:nvPr/>
        </p:nvSpPr>
        <p:spPr>
          <a:xfrm>
            <a:off x="571518" y="5633906"/>
            <a:ext cx="890186" cy="374073"/>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AA97E2D3-BA7A-3DC2-F290-ED27EA46A500}"/>
              </a:ext>
            </a:extLst>
          </p:cNvPr>
          <p:cNvPicPr>
            <a:picLocks noChangeAspect="1"/>
          </p:cNvPicPr>
          <p:nvPr/>
        </p:nvPicPr>
        <p:blipFill>
          <a:blip r:embed="rId5"/>
          <a:srcRect/>
          <a:stretch/>
        </p:blipFill>
        <p:spPr>
          <a:xfrm>
            <a:off x="2886325" y="3489022"/>
            <a:ext cx="3768403" cy="2984116"/>
          </a:xfrm>
          <a:prstGeom prst="rect">
            <a:avLst/>
          </a:prstGeom>
          <a:ln>
            <a:solidFill>
              <a:schemeClr val="bg2"/>
            </a:solidFill>
          </a:ln>
          <a:effectLst>
            <a:outerShdw blurRad="50800" dist="38100" dir="2700000" algn="tl" rotWithShape="0">
              <a:prstClr val="black">
                <a:alpha val="40000"/>
              </a:prstClr>
            </a:outerShdw>
          </a:effectLst>
        </p:spPr>
      </p:pic>
      <p:sp>
        <p:nvSpPr>
          <p:cNvPr id="5" name="Flowchart: Connector 4">
            <a:extLst>
              <a:ext uri="{FF2B5EF4-FFF2-40B4-BE49-F238E27FC236}">
                <a16:creationId xmlns:a16="http://schemas.microsoft.com/office/drawing/2014/main" id="{0B24560E-E3CE-137F-2BA9-6E6F1802FDD8}"/>
              </a:ext>
            </a:extLst>
          </p:cNvPr>
          <p:cNvSpPr/>
          <p:nvPr/>
        </p:nvSpPr>
        <p:spPr>
          <a:xfrm flipH="1">
            <a:off x="5666695" y="5875476"/>
            <a:ext cx="395015" cy="376734"/>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1109;p81">
            <a:extLst>
              <a:ext uri="{FF2B5EF4-FFF2-40B4-BE49-F238E27FC236}">
                <a16:creationId xmlns:a16="http://schemas.microsoft.com/office/drawing/2014/main" id="{8F9FBCB4-7551-DDAE-1F27-EFFDAE83C872}"/>
              </a:ext>
            </a:extLst>
          </p:cNvPr>
          <p:cNvSpPr/>
          <p:nvPr/>
        </p:nvSpPr>
        <p:spPr>
          <a:xfrm>
            <a:off x="2106486" y="4748059"/>
            <a:ext cx="987024" cy="403146"/>
          </a:xfrm>
          <a:prstGeom prst="rightArrow">
            <a:avLst>
              <a:gd name="adj1" fmla="val 50000"/>
              <a:gd name="adj2" fmla="val 50000"/>
            </a:avLst>
          </a:prstGeom>
          <a:solidFill>
            <a:srgbClr val="FF00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 name="Oval 12">
            <a:extLst>
              <a:ext uri="{FF2B5EF4-FFF2-40B4-BE49-F238E27FC236}">
                <a16:creationId xmlns:a16="http://schemas.microsoft.com/office/drawing/2014/main" id="{D8421EF1-ED87-CF91-F09B-2162AB8F8A16}"/>
              </a:ext>
            </a:extLst>
          </p:cNvPr>
          <p:cNvSpPr/>
          <p:nvPr/>
        </p:nvSpPr>
        <p:spPr>
          <a:xfrm>
            <a:off x="7327056" y="4993187"/>
            <a:ext cx="1456928" cy="40314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E352680-1FB1-FFED-9683-B53D6496C4A0}"/>
              </a:ext>
            </a:extLst>
          </p:cNvPr>
          <p:cNvPicPr>
            <a:picLocks noChangeAspect="1"/>
          </p:cNvPicPr>
          <p:nvPr/>
        </p:nvPicPr>
        <p:blipFill>
          <a:blip r:embed="rId6"/>
          <a:stretch>
            <a:fillRect/>
          </a:stretch>
        </p:blipFill>
        <p:spPr>
          <a:xfrm>
            <a:off x="7063740" y="3489021"/>
            <a:ext cx="4536260" cy="2984117"/>
          </a:xfrm>
          <a:prstGeom prst="rect">
            <a:avLst/>
          </a:prstGeom>
          <a:ln>
            <a:solidFill>
              <a:schemeClr val="bg2"/>
            </a:solidFill>
          </a:ln>
          <a:effectLst>
            <a:outerShdw blurRad="50800" dist="38100" dir="2700000" algn="tl" rotWithShape="0">
              <a:prstClr val="black">
                <a:alpha val="40000"/>
              </a:prstClr>
            </a:outerShdw>
          </a:effectLst>
        </p:spPr>
      </p:pic>
      <p:sp>
        <p:nvSpPr>
          <p:cNvPr id="9" name="Google Shape;1109;p81">
            <a:extLst>
              <a:ext uri="{FF2B5EF4-FFF2-40B4-BE49-F238E27FC236}">
                <a16:creationId xmlns:a16="http://schemas.microsoft.com/office/drawing/2014/main" id="{8874E1D3-2A12-FB86-8D26-893E5CEAA0BF}"/>
              </a:ext>
            </a:extLst>
          </p:cNvPr>
          <p:cNvSpPr/>
          <p:nvPr/>
        </p:nvSpPr>
        <p:spPr>
          <a:xfrm>
            <a:off x="6251795" y="4779025"/>
            <a:ext cx="987024" cy="403146"/>
          </a:xfrm>
          <a:prstGeom prst="rightArrow">
            <a:avLst>
              <a:gd name="adj1" fmla="val 50000"/>
              <a:gd name="adj2" fmla="val 50000"/>
            </a:avLst>
          </a:prstGeom>
          <a:solidFill>
            <a:srgbClr val="FF00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ustDataLst>
      <p:tags r:id="rId1"/>
    </p:custDataLst>
    <p:extLst>
      <p:ext uri="{BB962C8B-B14F-4D97-AF65-F5344CB8AC3E}">
        <p14:creationId xmlns:p14="http://schemas.microsoft.com/office/powerpoint/2010/main" val="35760237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CB6A7B81-5189-96AE-6641-1DB8D19F6BFB}"/>
              </a:ext>
            </a:extLst>
          </p:cNvPr>
          <p:cNvSpPr>
            <a:spLocks noGrp="1"/>
          </p:cNvSpPr>
          <p:nvPr>
            <p:ph type="title"/>
          </p:nvPr>
        </p:nvSpPr>
        <p:spPr/>
        <p:txBody>
          <a:bodyPr anchor="ctr">
            <a:normAutofit/>
          </a:bodyPr>
          <a:lstStyle/>
          <a:p>
            <a:r>
              <a:rPr lang="en-US" sz="4000" b="1"/>
              <a:t>Student Accommodation Upload in ADAM</a:t>
            </a:r>
          </a:p>
        </p:txBody>
      </p:sp>
      <p:sp>
        <p:nvSpPr>
          <p:cNvPr id="16" name="Content Placeholder 15">
            <a:extLst>
              <a:ext uri="{FF2B5EF4-FFF2-40B4-BE49-F238E27FC236}">
                <a16:creationId xmlns:a16="http://schemas.microsoft.com/office/drawing/2014/main" id="{5824CB08-C3C0-36F5-5AE8-D608B23259E3}"/>
              </a:ext>
            </a:extLst>
          </p:cNvPr>
          <p:cNvSpPr>
            <a:spLocks noGrp="1"/>
          </p:cNvSpPr>
          <p:nvPr>
            <p:ph sz="quarter" idx="16"/>
          </p:nvPr>
        </p:nvSpPr>
        <p:spPr/>
        <p:txBody>
          <a:bodyPr/>
          <a:lstStyle/>
          <a:p>
            <a:pPr marL="342900" indent="-342900">
              <a:buFont typeface="+mj-lt"/>
              <a:buAutoNum type="arabicPeriod"/>
            </a:pPr>
            <a:r>
              <a:rPr lang="en-US" sz="1800" dirty="0"/>
              <a:t>Select Rostering, then select Users.</a:t>
            </a:r>
          </a:p>
          <a:p>
            <a:pPr marL="342900" indent="-342900">
              <a:buFont typeface="+mj-lt"/>
              <a:buAutoNum type="arabicPeriod"/>
            </a:pPr>
            <a:r>
              <a:rPr lang="en-US" sz="1800" dirty="0"/>
              <a:t>Search for the students you want to view or update (set the Role filter to "Students"). You can search for all the students in a school or a single grade.</a:t>
            </a:r>
          </a:p>
          <a:p>
            <a:pPr marL="342900" indent="-342900">
              <a:buFont typeface="+mj-lt"/>
              <a:buAutoNum type="arabicPeriod"/>
            </a:pPr>
            <a:r>
              <a:rPr lang="en-US" sz="1800" dirty="0"/>
              <a:t>Select the checkbox in front of each student you want to update. You can select the checkbox at the top of the list to select all students in the search results or on the current page.</a:t>
            </a:r>
          </a:p>
          <a:p>
            <a:pPr marL="342900" indent="-342900">
              <a:buFont typeface="+mj-lt"/>
              <a:buAutoNum type="arabicPeriod"/>
            </a:pPr>
            <a:r>
              <a:rPr lang="en-US" sz="1800" dirty="0"/>
              <a:t>Select the ellipses on the top right, then select </a:t>
            </a:r>
            <a:r>
              <a:rPr lang="en-US" sz="1800" b="1" dirty="0"/>
              <a:t>Student Accommodation Upload</a:t>
            </a:r>
            <a:r>
              <a:rPr lang="en-US" sz="1800" dirty="0"/>
              <a:t>.</a:t>
            </a:r>
          </a:p>
          <a:p>
            <a:pPr marL="342900" indent="-342900">
              <a:buFont typeface="+mj-lt"/>
              <a:buAutoNum type="arabicPeriod"/>
            </a:pPr>
            <a:r>
              <a:rPr lang="en-US" sz="1800" dirty="0"/>
              <a:t>Follow the on-screen instructions on the Student Accommodation Upload and Update Students via CSV page. </a:t>
            </a:r>
          </a:p>
          <a:p>
            <a:endParaRPr lang="en-US" dirty="0"/>
          </a:p>
        </p:txBody>
      </p:sp>
      <p:sp>
        <p:nvSpPr>
          <p:cNvPr id="4" name="Slide Number Placeholder 3">
            <a:extLst>
              <a:ext uri="{FF2B5EF4-FFF2-40B4-BE49-F238E27FC236}">
                <a16:creationId xmlns:a16="http://schemas.microsoft.com/office/drawing/2014/main" id="{F94A391E-7CC2-9207-5997-36D1F0B6FE7B}"/>
              </a:ext>
            </a:extLst>
          </p:cNvPr>
          <p:cNvSpPr>
            <a:spLocks noGrp="1"/>
          </p:cNvSpPr>
          <p:nvPr>
            <p:ph type="sldNum" sz="quarter" idx="15"/>
          </p:nvPr>
        </p:nvSpPr>
        <p:spPr/>
        <p:txBody>
          <a:bodyPr anchor="ctr">
            <a:normAutofit/>
          </a:bodyPr>
          <a:lstStyle/>
          <a:p>
            <a:pPr>
              <a:spcAft>
                <a:spcPts val="600"/>
              </a:spcAft>
              <a:defRPr/>
            </a:pPr>
            <a:fld id="{EEAC2BAD-9516-2B47-9900-7FC05ED2F002}" type="slidenum">
              <a:rPr lang="en-US" smtClean="0"/>
              <a:pPr>
                <a:spcAft>
                  <a:spcPts val="600"/>
                </a:spcAft>
                <a:defRPr/>
              </a:pPr>
              <a:t>55</a:t>
            </a:fld>
            <a:endParaRPr lang="en-US"/>
          </a:p>
        </p:txBody>
      </p:sp>
      <p:pic>
        <p:nvPicPr>
          <p:cNvPr id="3" name="Picture 2">
            <a:extLst>
              <a:ext uri="{FF2B5EF4-FFF2-40B4-BE49-F238E27FC236}">
                <a16:creationId xmlns:a16="http://schemas.microsoft.com/office/drawing/2014/main" id="{E06C43E1-DF23-A08C-E276-D81D88717695}"/>
              </a:ext>
            </a:extLst>
          </p:cNvPr>
          <p:cNvPicPr>
            <a:picLocks noChangeAspect="1"/>
          </p:cNvPicPr>
          <p:nvPr/>
        </p:nvPicPr>
        <p:blipFill>
          <a:blip r:embed="rId3"/>
          <a:srcRect/>
          <a:stretch/>
        </p:blipFill>
        <p:spPr>
          <a:xfrm>
            <a:off x="1410643" y="4970382"/>
            <a:ext cx="9370713" cy="1517731"/>
          </a:xfrm>
          <a:prstGeom prst="rect">
            <a:avLst/>
          </a:prstGeom>
          <a:ln>
            <a:solidFill>
              <a:schemeClr val="bg2"/>
            </a:solidFill>
          </a:ln>
          <a:effectLst>
            <a:outerShdw blurRad="50800" dist="38100" dir="2700000" algn="tl" rotWithShape="0">
              <a:prstClr val="black">
                <a:alpha val="40000"/>
              </a:prstClr>
            </a:outerShdw>
          </a:effectLst>
        </p:spPr>
      </p:pic>
      <p:sp>
        <p:nvSpPr>
          <p:cNvPr id="5" name="Flowchart: Connector 4">
            <a:extLst>
              <a:ext uri="{FF2B5EF4-FFF2-40B4-BE49-F238E27FC236}">
                <a16:creationId xmlns:a16="http://schemas.microsoft.com/office/drawing/2014/main" id="{4DF049F2-66BE-B4D8-6444-428F85FD7A11}"/>
              </a:ext>
            </a:extLst>
          </p:cNvPr>
          <p:cNvSpPr/>
          <p:nvPr/>
        </p:nvSpPr>
        <p:spPr>
          <a:xfrm>
            <a:off x="1386579" y="6122987"/>
            <a:ext cx="364612" cy="365126"/>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1D7996B8-B223-C668-F73F-28D4A2B3D14E}"/>
              </a:ext>
            </a:extLst>
          </p:cNvPr>
          <p:cNvSpPr/>
          <p:nvPr/>
        </p:nvSpPr>
        <p:spPr>
          <a:xfrm>
            <a:off x="10347761" y="4920918"/>
            <a:ext cx="489598" cy="465762"/>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9E6FFC68-9093-5D55-7FCA-241D0775C7FE}"/>
              </a:ext>
            </a:extLst>
          </p:cNvPr>
          <p:cNvSpPr/>
          <p:nvPr/>
        </p:nvSpPr>
        <p:spPr>
          <a:xfrm>
            <a:off x="8523745" y="5656272"/>
            <a:ext cx="2136242" cy="365124"/>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40867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6" name="Google Shape;596;p59"/>
          <p:cNvSpPr txBox="1"/>
          <p:nvPr/>
        </p:nvSpPr>
        <p:spPr>
          <a:xfrm>
            <a:off x="5823902" y="2953260"/>
            <a:ext cx="219060" cy="88977"/>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lang="en-US" sz="1400" b="0" i="0" u="none" strike="noStrike" cap="none">
              <a:solidFill>
                <a:srgbClr val="000000"/>
              </a:solidFill>
              <a:latin typeface="Calibri Light" panose="020F0302020204030204" pitchFamily="34" charset="0"/>
              <a:ea typeface="Calibri"/>
              <a:cs typeface="Calibri Light" panose="020F0302020204030204" pitchFamily="34" charset="0"/>
              <a:sym typeface="Calibri"/>
            </a:endParaRPr>
          </a:p>
        </p:txBody>
      </p:sp>
      <p:sp>
        <p:nvSpPr>
          <p:cNvPr id="7" name="Title 6">
            <a:extLst>
              <a:ext uri="{FF2B5EF4-FFF2-40B4-BE49-F238E27FC236}">
                <a16:creationId xmlns:a16="http://schemas.microsoft.com/office/drawing/2014/main" id="{8D6888AE-C88D-4E07-A24A-52BFE9B74FF0}"/>
              </a:ext>
            </a:extLst>
          </p:cNvPr>
          <p:cNvSpPr>
            <a:spLocks noGrp="1"/>
          </p:cNvSpPr>
          <p:nvPr>
            <p:ph type="title"/>
          </p:nvPr>
        </p:nvSpPr>
        <p:spPr/>
        <p:txBody>
          <a:bodyPr lIns="91440" tIns="45720" rIns="91440" bIns="45720" anchor="ctr" anchorCtr="0">
            <a:normAutofit/>
          </a:bodyPr>
          <a:lstStyle/>
          <a:p>
            <a:r>
              <a:rPr lang="en-US" sz="4000" b="1" dirty="0">
                <a:latin typeface="Open Sans Light"/>
                <a:ea typeface="Open Sans Light"/>
                <a:cs typeface="Open Sans Light"/>
              </a:rPr>
              <a:t>Test Administrations in ADAM</a:t>
            </a:r>
          </a:p>
        </p:txBody>
      </p:sp>
      <p:sp>
        <p:nvSpPr>
          <p:cNvPr id="4" name="Content Placeholder 3">
            <a:extLst>
              <a:ext uri="{FF2B5EF4-FFF2-40B4-BE49-F238E27FC236}">
                <a16:creationId xmlns:a16="http://schemas.microsoft.com/office/drawing/2014/main" id="{F60FEBFC-192C-3D37-0C18-B2D11356A431}"/>
              </a:ext>
            </a:extLst>
          </p:cNvPr>
          <p:cNvSpPr>
            <a:spLocks noGrp="1"/>
          </p:cNvSpPr>
          <p:nvPr>
            <p:ph sz="quarter" idx="17"/>
          </p:nvPr>
        </p:nvSpPr>
        <p:spPr/>
        <p:txBody>
          <a:bodyPr/>
          <a:lstStyle/>
          <a:p>
            <a:r>
              <a:rPr lang="en-US" sz="2400" dirty="0"/>
              <a:t>Test administrations will be set up in ADAM by Pearson. BIE Principals, school Test Coordinators, and IT staff will be able to view admins.</a:t>
            </a:r>
          </a:p>
          <a:p>
            <a:r>
              <a:rPr lang="en-US" sz="2400" dirty="0"/>
              <a:t>Administrations in ADAM feature three sections:</a:t>
            </a:r>
          </a:p>
          <a:p>
            <a:pPr marL="342900" indent="-342900">
              <a:buFont typeface="+mj-lt"/>
              <a:buAutoNum type="arabicPeriod"/>
            </a:pPr>
            <a:r>
              <a:rPr lang="en-US" sz="2200" dirty="0"/>
              <a:t>Students – a list of all eligible students for a particular test.</a:t>
            </a:r>
          </a:p>
          <a:p>
            <a:pPr marL="342900" indent="-342900">
              <a:buFont typeface="+mj-lt"/>
              <a:buAutoNum type="arabicPeriod"/>
            </a:pPr>
            <a:r>
              <a:rPr lang="en-US" sz="2200" dirty="0"/>
              <a:t>Proctor Groups – view or create testing groups.</a:t>
            </a:r>
          </a:p>
          <a:p>
            <a:pPr marL="342900" indent="-342900">
              <a:buFont typeface="+mj-lt"/>
              <a:buAutoNum type="arabicPeriod"/>
            </a:pPr>
            <a:r>
              <a:rPr lang="en-US" sz="2200" dirty="0"/>
              <a:t>Sessions – view student progress</a:t>
            </a:r>
            <a:r>
              <a:rPr lang="en-US" sz="2300" dirty="0"/>
              <a:t>.</a:t>
            </a:r>
          </a:p>
        </p:txBody>
      </p:sp>
      <p:sp>
        <p:nvSpPr>
          <p:cNvPr id="12" name="Slide Number Placeholder 2">
            <a:extLst>
              <a:ext uri="{FF2B5EF4-FFF2-40B4-BE49-F238E27FC236}">
                <a16:creationId xmlns:a16="http://schemas.microsoft.com/office/drawing/2014/main" id="{4ABD0F3C-EB6E-4632-A683-0A1DAF3BA116}"/>
              </a:ext>
            </a:extLst>
          </p:cNvPr>
          <p:cNvSpPr>
            <a:spLocks noGrp="1"/>
          </p:cNvSpPr>
          <p:nvPr>
            <p:ph type="sldNum" sz="quarter" idx="16"/>
          </p:nvPr>
        </p:nvSpPr>
        <p:spPr/>
        <p:txBody>
          <a:bodyPr/>
          <a:lstStyle/>
          <a:p>
            <a:fld id="{DEE62800-5F1C-45B1-BAA1-436A6B68D5BA}" type="slidenum">
              <a:rPr lang="en-US" smtClean="0"/>
              <a:pPr/>
              <a:t>56</a:t>
            </a:fld>
            <a:endParaRPr lang="en-US"/>
          </a:p>
        </p:txBody>
      </p:sp>
      <p:pic>
        <p:nvPicPr>
          <p:cNvPr id="14" name="Picture 13">
            <a:extLst>
              <a:ext uri="{FF2B5EF4-FFF2-40B4-BE49-F238E27FC236}">
                <a16:creationId xmlns:a16="http://schemas.microsoft.com/office/drawing/2014/main" id="{DDA14E0B-8816-DA40-BDF8-03B564D55EEB}"/>
              </a:ext>
            </a:extLst>
          </p:cNvPr>
          <p:cNvPicPr>
            <a:picLocks noChangeAspect="1"/>
          </p:cNvPicPr>
          <p:nvPr/>
        </p:nvPicPr>
        <p:blipFill>
          <a:blip r:embed="rId4"/>
          <a:srcRect/>
          <a:stretch/>
        </p:blipFill>
        <p:spPr>
          <a:xfrm>
            <a:off x="6284835" y="2966237"/>
            <a:ext cx="5387283" cy="2302697"/>
          </a:xfrm>
          <a:prstGeom prst="rect">
            <a:avLst/>
          </a:prstGeom>
          <a:ln>
            <a:solidFill>
              <a:schemeClr val="bg2"/>
            </a:solidFill>
          </a:ln>
          <a:effectLst>
            <a:outerShdw blurRad="50800" dist="38100" dir="2700000" algn="tl" rotWithShape="0">
              <a:prstClr val="black">
                <a:alpha val="40000"/>
              </a:prstClr>
            </a:outerShdw>
          </a:effectLst>
        </p:spPr>
      </p:pic>
      <p:sp>
        <p:nvSpPr>
          <p:cNvPr id="18" name="Flowchart: Connector 17">
            <a:extLst>
              <a:ext uri="{FF2B5EF4-FFF2-40B4-BE49-F238E27FC236}">
                <a16:creationId xmlns:a16="http://schemas.microsoft.com/office/drawing/2014/main" id="{0E34B5AE-4E9F-AAAB-A31F-1C1BE1EFE230}"/>
              </a:ext>
            </a:extLst>
          </p:cNvPr>
          <p:cNvSpPr/>
          <p:nvPr/>
        </p:nvSpPr>
        <p:spPr>
          <a:xfrm>
            <a:off x="6172487" y="3681664"/>
            <a:ext cx="2026358" cy="639412"/>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FD87AB6F-5085-227D-5B2C-785D8BF9C05D}"/>
              </a:ext>
            </a:extLst>
          </p:cNvPr>
          <p:cNvSpPr/>
          <p:nvPr/>
        </p:nvSpPr>
        <p:spPr>
          <a:xfrm>
            <a:off x="8150717" y="3759200"/>
            <a:ext cx="1453274" cy="525780"/>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C3510FD8-8F54-94F5-8FFF-8C63C75B60C2}"/>
              </a:ext>
            </a:extLst>
          </p:cNvPr>
          <p:cNvSpPr/>
          <p:nvPr/>
        </p:nvSpPr>
        <p:spPr>
          <a:xfrm>
            <a:off x="6307694" y="4260458"/>
            <a:ext cx="724323" cy="329494"/>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948616993"/>
      </p:ext>
    </p:extLst>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6" name="Google Shape;596;p59"/>
          <p:cNvSpPr txBox="1"/>
          <p:nvPr/>
        </p:nvSpPr>
        <p:spPr>
          <a:xfrm>
            <a:off x="5823902" y="2953260"/>
            <a:ext cx="219060" cy="88977"/>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lang="en-US" sz="1400" b="0" i="0" u="none" strike="noStrike" cap="none">
              <a:solidFill>
                <a:srgbClr val="000000"/>
              </a:solidFill>
              <a:latin typeface="Calibri Light" panose="020F0302020204030204" pitchFamily="34" charset="0"/>
              <a:ea typeface="Calibri"/>
              <a:cs typeface="Calibri Light" panose="020F0302020204030204" pitchFamily="34" charset="0"/>
              <a:sym typeface="Calibri"/>
            </a:endParaRPr>
          </a:p>
        </p:txBody>
      </p:sp>
      <p:sp>
        <p:nvSpPr>
          <p:cNvPr id="7" name="Title 6">
            <a:extLst>
              <a:ext uri="{FF2B5EF4-FFF2-40B4-BE49-F238E27FC236}">
                <a16:creationId xmlns:a16="http://schemas.microsoft.com/office/drawing/2014/main" id="{8D6888AE-C88D-4E07-A24A-52BFE9B74FF0}"/>
              </a:ext>
            </a:extLst>
          </p:cNvPr>
          <p:cNvSpPr>
            <a:spLocks noGrp="1"/>
          </p:cNvSpPr>
          <p:nvPr>
            <p:ph type="title"/>
          </p:nvPr>
        </p:nvSpPr>
        <p:spPr/>
        <p:txBody>
          <a:bodyPr lIns="91440" tIns="45720" rIns="91440" bIns="45720" anchor="ctr" anchorCtr="0">
            <a:normAutofit/>
          </a:bodyPr>
          <a:lstStyle/>
          <a:p>
            <a:r>
              <a:rPr lang="en-US" sz="4000" b="1">
                <a:latin typeface="Open Sans Light"/>
                <a:ea typeface="Open Sans Light"/>
                <a:cs typeface="Open Sans Light"/>
              </a:rPr>
              <a:t>Training Administrations in ADAM</a:t>
            </a:r>
          </a:p>
        </p:txBody>
      </p:sp>
      <p:sp>
        <p:nvSpPr>
          <p:cNvPr id="4" name="Content Placeholder 3">
            <a:extLst>
              <a:ext uri="{FF2B5EF4-FFF2-40B4-BE49-F238E27FC236}">
                <a16:creationId xmlns:a16="http://schemas.microsoft.com/office/drawing/2014/main" id="{F60FEBFC-192C-3D37-0C18-B2D11356A431}"/>
              </a:ext>
            </a:extLst>
          </p:cNvPr>
          <p:cNvSpPr>
            <a:spLocks noGrp="1"/>
          </p:cNvSpPr>
          <p:nvPr>
            <p:ph sz="quarter" idx="16"/>
          </p:nvPr>
        </p:nvSpPr>
        <p:spPr/>
        <p:txBody>
          <a:bodyPr/>
          <a:lstStyle/>
          <a:p>
            <a:r>
              <a:rPr lang="en-US" sz="2400" dirty="0"/>
              <a:t>Training administrations, or practice tests, are available by navigating to Test Management, then Training Administrations. These training admins can be used to proctor secure practice tests, including for the Infrastructure Trial.</a:t>
            </a:r>
          </a:p>
        </p:txBody>
      </p:sp>
      <p:sp>
        <p:nvSpPr>
          <p:cNvPr id="12" name="Slide Number Placeholder 2">
            <a:extLst>
              <a:ext uri="{FF2B5EF4-FFF2-40B4-BE49-F238E27FC236}">
                <a16:creationId xmlns:a16="http://schemas.microsoft.com/office/drawing/2014/main" id="{4ABD0F3C-EB6E-4632-A683-0A1DAF3BA116}"/>
              </a:ext>
            </a:extLst>
          </p:cNvPr>
          <p:cNvSpPr>
            <a:spLocks noGrp="1"/>
          </p:cNvSpPr>
          <p:nvPr>
            <p:ph type="sldNum" sz="quarter" idx="15"/>
          </p:nvPr>
        </p:nvSpPr>
        <p:spPr/>
        <p:txBody>
          <a:bodyPr/>
          <a:lstStyle/>
          <a:p>
            <a:fld id="{DEE62800-5F1C-45B1-BAA1-436A6B68D5BA}" type="slidenum">
              <a:rPr lang="en-US" smtClean="0"/>
              <a:pPr/>
              <a:t>57</a:t>
            </a:fld>
            <a:endParaRPr lang="en-US"/>
          </a:p>
        </p:txBody>
      </p:sp>
      <p:pic>
        <p:nvPicPr>
          <p:cNvPr id="3" name="Picture 2">
            <a:extLst>
              <a:ext uri="{FF2B5EF4-FFF2-40B4-BE49-F238E27FC236}">
                <a16:creationId xmlns:a16="http://schemas.microsoft.com/office/drawing/2014/main" id="{912CB880-24D6-5534-CFE8-8F7E5FFB4EAF}"/>
              </a:ext>
            </a:extLst>
          </p:cNvPr>
          <p:cNvPicPr>
            <a:picLocks noChangeAspect="1"/>
          </p:cNvPicPr>
          <p:nvPr/>
        </p:nvPicPr>
        <p:blipFill>
          <a:blip r:embed="rId4"/>
          <a:srcRect/>
          <a:stretch/>
        </p:blipFill>
        <p:spPr>
          <a:xfrm>
            <a:off x="1477297" y="3429000"/>
            <a:ext cx="9379733" cy="3042809"/>
          </a:xfrm>
          <a:prstGeom prst="rect">
            <a:avLst/>
          </a:prstGeom>
          <a:ln>
            <a:solidFill>
              <a:schemeClr val="bg2"/>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40962921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13" name="Google Shape;513;p53"/>
          <p:cNvSpPr txBox="1"/>
          <p:nvPr/>
        </p:nvSpPr>
        <p:spPr>
          <a:xfrm>
            <a:off x="6962651" y="3940900"/>
            <a:ext cx="319500" cy="148500"/>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lang="en-US" sz="1400" b="0" i="0" u="none" strike="noStrike" cap="none">
              <a:solidFill>
                <a:srgbClr val="000000"/>
              </a:solidFill>
              <a:latin typeface="Calibri Light" panose="020F0302020204030204" pitchFamily="34" charset="0"/>
              <a:ea typeface="Calibri"/>
              <a:cs typeface="Calibri Light" panose="020F0302020204030204" pitchFamily="34" charset="0"/>
              <a:sym typeface="Calibri"/>
            </a:endParaRPr>
          </a:p>
        </p:txBody>
      </p:sp>
      <p:sp>
        <p:nvSpPr>
          <p:cNvPr id="4" name="Title 3">
            <a:extLst>
              <a:ext uri="{FF2B5EF4-FFF2-40B4-BE49-F238E27FC236}">
                <a16:creationId xmlns:a16="http://schemas.microsoft.com/office/drawing/2014/main" id="{0A86B2B4-EA52-4CF0-A89F-20A7FBE60C9C}"/>
              </a:ext>
            </a:extLst>
          </p:cNvPr>
          <p:cNvSpPr>
            <a:spLocks noGrp="1"/>
          </p:cNvSpPr>
          <p:nvPr>
            <p:ph type="title"/>
          </p:nvPr>
        </p:nvSpPr>
        <p:spPr/>
        <p:txBody>
          <a:bodyPr lIns="91440" tIns="45720" rIns="91440" bIns="45720" anchor="ctr" anchorCtr="0">
            <a:normAutofit/>
          </a:bodyPr>
          <a:lstStyle/>
          <a:p>
            <a:r>
              <a:rPr lang="en-US" sz="4000" b="1">
                <a:latin typeface="Open Sans Light"/>
                <a:ea typeface="Open Sans Light"/>
                <a:cs typeface="Open Sans Light"/>
              </a:rPr>
              <a:t>Proctor Groups</a:t>
            </a:r>
            <a:endParaRPr lang="en-US" sz="4000" b="1"/>
          </a:p>
        </p:txBody>
      </p:sp>
      <p:sp>
        <p:nvSpPr>
          <p:cNvPr id="2" name="Content Placeholder 1">
            <a:extLst>
              <a:ext uri="{FF2B5EF4-FFF2-40B4-BE49-F238E27FC236}">
                <a16:creationId xmlns:a16="http://schemas.microsoft.com/office/drawing/2014/main" id="{1955C9D4-A98A-288C-9067-790C0D9CD287}"/>
              </a:ext>
            </a:extLst>
          </p:cNvPr>
          <p:cNvSpPr>
            <a:spLocks noGrp="1"/>
          </p:cNvSpPr>
          <p:nvPr>
            <p:ph sz="quarter" idx="17"/>
          </p:nvPr>
        </p:nvSpPr>
        <p:spPr/>
        <p:txBody>
          <a:bodyPr/>
          <a:lstStyle/>
          <a:p>
            <a:r>
              <a:rPr lang="en-US" sz="2400" dirty="0"/>
              <a:t>Proctor groups in ADAM are groupings of students, created by school Test Coordinators, that will be tested together and/or be tested by the same test administrator or proctor. </a:t>
            </a:r>
          </a:p>
          <a:p>
            <a:r>
              <a:rPr lang="en-US" sz="2400" dirty="0"/>
              <a:t>Students can be grouped by:</a:t>
            </a:r>
          </a:p>
          <a:p>
            <a:pPr marL="342900" indent="-342900">
              <a:buFont typeface="Wingdings" panose="05000000000000000000" pitchFamily="2" charset="2"/>
              <a:buChar char="§"/>
            </a:pPr>
            <a:r>
              <a:rPr lang="en-US" sz="2200" dirty="0"/>
              <a:t>Class</a:t>
            </a:r>
          </a:p>
          <a:p>
            <a:pPr marL="342900" indent="-342900">
              <a:buFont typeface="Wingdings" panose="05000000000000000000" pitchFamily="2" charset="2"/>
              <a:buChar char="§"/>
            </a:pPr>
            <a:r>
              <a:rPr lang="en-US" sz="2200" dirty="0"/>
              <a:t>Administration consideration (i.e. small group)</a:t>
            </a:r>
          </a:p>
          <a:p>
            <a:pPr marL="342900" indent="-342900">
              <a:buFont typeface="Wingdings" panose="05000000000000000000" pitchFamily="2" charset="2"/>
              <a:buChar char="§"/>
            </a:pPr>
            <a:r>
              <a:rPr lang="en-US" sz="2200" dirty="0"/>
              <a:t>Subject (i.e. Algebra I)</a:t>
            </a:r>
          </a:p>
          <a:p>
            <a:pPr marL="342900" indent="-342900">
              <a:buFont typeface="Wingdings" panose="05000000000000000000" pitchFamily="2" charset="2"/>
              <a:buChar char="§"/>
            </a:pPr>
            <a:endParaRPr lang="en-US" sz="2400" dirty="0"/>
          </a:p>
        </p:txBody>
      </p:sp>
      <p:sp>
        <p:nvSpPr>
          <p:cNvPr id="8" name="Slide Number Placeholder 2">
            <a:extLst>
              <a:ext uri="{FF2B5EF4-FFF2-40B4-BE49-F238E27FC236}">
                <a16:creationId xmlns:a16="http://schemas.microsoft.com/office/drawing/2014/main" id="{D0E6E248-2A40-463F-BAF3-CE7B26B6D15D}"/>
              </a:ext>
            </a:extLst>
          </p:cNvPr>
          <p:cNvSpPr>
            <a:spLocks noGrp="1"/>
          </p:cNvSpPr>
          <p:nvPr>
            <p:ph type="sldNum" sz="quarter" idx="16"/>
          </p:nvPr>
        </p:nvSpPr>
        <p:spPr/>
        <p:txBody>
          <a:bodyPr/>
          <a:lstStyle/>
          <a:p>
            <a:fld id="{DEE62800-5F1C-45B1-BAA1-436A6B68D5BA}" type="slidenum">
              <a:rPr lang="en-US" smtClean="0"/>
              <a:pPr/>
              <a:t>58</a:t>
            </a:fld>
            <a:endParaRPr lang="en-US"/>
          </a:p>
        </p:txBody>
      </p:sp>
      <p:sp>
        <p:nvSpPr>
          <p:cNvPr id="9" name="Title 1">
            <a:extLst>
              <a:ext uri="{FF2B5EF4-FFF2-40B4-BE49-F238E27FC236}">
                <a16:creationId xmlns:a16="http://schemas.microsoft.com/office/drawing/2014/main" id="{DA03CF52-5991-488C-B94B-EA67490711F8}"/>
              </a:ext>
            </a:extLst>
          </p:cNvPr>
          <p:cNvSpPr txBox="1">
            <a:spLocks/>
          </p:cNvSpPr>
          <p:nvPr/>
        </p:nvSpPr>
        <p:spPr bwMode="gray">
          <a:xfrm>
            <a:off x="1154954" y="947920"/>
            <a:ext cx="8761413" cy="728480"/>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4000" b="1">
              <a:solidFill>
                <a:schemeClr val="bg1"/>
              </a:solidFill>
              <a:latin typeface="Trebuchet MS" panose="020B0603020202020204" pitchFamily="34" charset="0"/>
            </a:endParaRPr>
          </a:p>
        </p:txBody>
      </p:sp>
      <p:pic>
        <p:nvPicPr>
          <p:cNvPr id="3" name="Picture 2">
            <a:extLst>
              <a:ext uri="{FF2B5EF4-FFF2-40B4-BE49-F238E27FC236}">
                <a16:creationId xmlns:a16="http://schemas.microsoft.com/office/drawing/2014/main" id="{00C8693A-00EE-D317-8873-3169DB0FA8D7}"/>
              </a:ext>
            </a:extLst>
          </p:cNvPr>
          <p:cNvPicPr>
            <a:picLocks noChangeAspect="1"/>
          </p:cNvPicPr>
          <p:nvPr/>
        </p:nvPicPr>
        <p:blipFill>
          <a:blip r:embed="rId4"/>
          <a:srcRect/>
          <a:stretch/>
        </p:blipFill>
        <p:spPr>
          <a:xfrm>
            <a:off x="6167164" y="2863801"/>
            <a:ext cx="5387283" cy="2302697"/>
          </a:xfrm>
          <a:prstGeom prst="rect">
            <a:avLst/>
          </a:prstGeom>
          <a:ln>
            <a:solidFill>
              <a:schemeClr val="bg2"/>
            </a:solidFill>
          </a:ln>
          <a:effectLst>
            <a:outerShdw blurRad="50800" dist="38100" dir="2700000" algn="tl" rotWithShape="0">
              <a:prstClr val="black">
                <a:alpha val="40000"/>
              </a:prstClr>
            </a:outerShdw>
          </a:effectLst>
        </p:spPr>
      </p:pic>
      <p:sp>
        <p:nvSpPr>
          <p:cNvPr id="5" name="Flowchart: Connector 4">
            <a:extLst>
              <a:ext uri="{FF2B5EF4-FFF2-40B4-BE49-F238E27FC236}">
                <a16:creationId xmlns:a16="http://schemas.microsoft.com/office/drawing/2014/main" id="{6637D051-C329-CF96-6C57-4BFDEDA746AD}"/>
              </a:ext>
            </a:extLst>
          </p:cNvPr>
          <p:cNvSpPr/>
          <p:nvPr/>
        </p:nvSpPr>
        <p:spPr>
          <a:xfrm>
            <a:off x="8015307" y="3577500"/>
            <a:ext cx="1465576" cy="657617"/>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746500001"/>
      </p:ext>
    </p:extLst>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13" name="Google Shape;513;p53"/>
          <p:cNvSpPr txBox="1"/>
          <p:nvPr/>
        </p:nvSpPr>
        <p:spPr>
          <a:xfrm>
            <a:off x="6962651" y="3940900"/>
            <a:ext cx="319500" cy="148500"/>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lang="en-US" sz="1400" b="0" i="0" u="none" strike="noStrike" cap="none">
              <a:solidFill>
                <a:srgbClr val="000000"/>
              </a:solidFill>
              <a:latin typeface="Calibri Light" panose="020F0302020204030204" pitchFamily="34" charset="0"/>
              <a:ea typeface="Calibri"/>
              <a:cs typeface="Calibri Light" panose="020F0302020204030204" pitchFamily="34" charset="0"/>
              <a:sym typeface="Calibri"/>
            </a:endParaRPr>
          </a:p>
        </p:txBody>
      </p:sp>
      <p:sp>
        <p:nvSpPr>
          <p:cNvPr id="4" name="Title 3">
            <a:extLst>
              <a:ext uri="{FF2B5EF4-FFF2-40B4-BE49-F238E27FC236}">
                <a16:creationId xmlns:a16="http://schemas.microsoft.com/office/drawing/2014/main" id="{0A86B2B4-EA52-4CF0-A89F-20A7FBE60C9C}"/>
              </a:ext>
            </a:extLst>
          </p:cNvPr>
          <p:cNvSpPr>
            <a:spLocks noGrp="1"/>
          </p:cNvSpPr>
          <p:nvPr>
            <p:ph type="title"/>
          </p:nvPr>
        </p:nvSpPr>
        <p:spPr/>
        <p:txBody>
          <a:bodyPr lIns="91440" tIns="45720" rIns="91440" bIns="45720" anchor="ctr" anchorCtr="0">
            <a:normAutofit/>
          </a:bodyPr>
          <a:lstStyle/>
          <a:p>
            <a:r>
              <a:rPr lang="en-US" sz="4000" b="1">
                <a:latin typeface="Open Sans Light"/>
                <a:ea typeface="Open Sans Light"/>
                <a:cs typeface="Open Sans Light"/>
              </a:rPr>
              <a:t>Proctor Groups – Paper-based Testing</a:t>
            </a:r>
            <a:endParaRPr lang="en-US" sz="4000" b="1"/>
          </a:p>
        </p:txBody>
      </p:sp>
      <p:sp>
        <p:nvSpPr>
          <p:cNvPr id="2" name="Content Placeholder 1">
            <a:extLst>
              <a:ext uri="{FF2B5EF4-FFF2-40B4-BE49-F238E27FC236}">
                <a16:creationId xmlns:a16="http://schemas.microsoft.com/office/drawing/2014/main" id="{1955C9D4-A98A-288C-9067-790C0D9CD287}"/>
              </a:ext>
            </a:extLst>
          </p:cNvPr>
          <p:cNvSpPr>
            <a:spLocks noGrp="1"/>
          </p:cNvSpPr>
          <p:nvPr>
            <p:ph sz="quarter" idx="16"/>
          </p:nvPr>
        </p:nvSpPr>
        <p:spPr/>
        <p:txBody>
          <a:bodyPr/>
          <a:lstStyle/>
          <a:p>
            <a:pPr marL="342900" indent="-342900">
              <a:buFont typeface="Wingdings" panose="05000000000000000000" pitchFamily="2" charset="2"/>
              <a:buChar char="§"/>
            </a:pPr>
            <a:r>
              <a:rPr lang="en-US" sz="2400" dirty="0"/>
              <a:t>Students who will be testing Paper do </a:t>
            </a:r>
            <a:r>
              <a:rPr lang="en-US" sz="2400" u="sng" dirty="0"/>
              <a:t>NOT</a:t>
            </a:r>
            <a:r>
              <a:rPr lang="en-US" sz="2400" dirty="0"/>
              <a:t> need to be added to a proctor group in ADAM.</a:t>
            </a:r>
          </a:p>
          <a:p>
            <a:pPr marL="342900" indent="-342900">
              <a:buFont typeface="Wingdings" panose="05000000000000000000" pitchFamily="2" charset="2"/>
              <a:buChar char="§"/>
            </a:pPr>
            <a:r>
              <a:rPr lang="en-US" sz="2400" dirty="0"/>
              <a:t>All Paper-based testing students will need is the Paper accommodation applied to their record in ADAM.</a:t>
            </a:r>
          </a:p>
          <a:p>
            <a:pPr marL="800100" lvl="1" indent="-342900">
              <a:buFont typeface="Wingdings" panose="05000000000000000000" pitchFamily="2" charset="2"/>
              <a:buChar char="§"/>
            </a:pPr>
            <a:r>
              <a:rPr lang="en-US" sz="2200" dirty="0"/>
              <a:t>If a student assigned the Paper accommodation in ADAM needs to test Online, the Paper accommodation must first be removed.</a:t>
            </a:r>
          </a:p>
          <a:p>
            <a:pPr marL="342900" indent="-342900">
              <a:buFont typeface="Wingdings" panose="05000000000000000000" pitchFamily="2" charset="2"/>
              <a:buChar char="§"/>
            </a:pPr>
            <a:r>
              <a:rPr lang="en-US" sz="2400" dirty="0"/>
              <a:t>Students testing high school math on Paper will automatically be assigned Algebra II using the assignment tag. Test coordinators will need to update the assignment tag on the Student record in ADAM for any student that will not be taking Algebra II.</a:t>
            </a:r>
          </a:p>
        </p:txBody>
      </p:sp>
      <p:sp>
        <p:nvSpPr>
          <p:cNvPr id="8" name="Slide Number Placeholder 2">
            <a:extLst>
              <a:ext uri="{FF2B5EF4-FFF2-40B4-BE49-F238E27FC236}">
                <a16:creationId xmlns:a16="http://schemas.microsoft.com/office/drawing/2014/main" id="{D0E6E248-2A40-463F-BAF3-CE7B26B6D15D}"/>
              </a:ext>
            </a:extLst>
          </p:cNvPr>
          <p:cNvSpPr>
            <a:spLocks noGrp="1"/>
          </p:cNvSpPr>
          <p:nvPr>
            <p:ph type="sldNum" sz="quarter" idx="15"/>
          </p:nvPr>
        </p:nvSpPr>
        <p:spPr/>
        <p:txBody>
          <a:bodyPr/>
          <a:lstStyle/>
          <a:p>
            <a:fld id="{DEE62800-5F1C-45B1-BAA1-436A6B68D5BA}" type="slidenum">
              <a:rPr lang="en-US" smtClean="0"/>
              <a:pPr/>
              <a:t>59</a:t>
            </a:fld>
            <a:endParaRPr lang="en-US"/>
          </a:p>
        </p:txBody>
      </p:sp>
      <p:sp>
        <p:nvSpPr>
          <p:cNvPr id="9" name="Title 1">
            <a:extLst>
              <a:ext uri="{FF2B5EF4-FFF2-40B4-BE49-F238E27FC236}">
                <a16:creationId xmlns:a16="http://schemas.microsoft.com/office/drawing/2014/main" id="{DA03CF52-5991-488C-B94B-EA67490711F8}"/>
              </a:ext>
            </a:extLst>
          </p:cNvPr>
          <p:cNvSpPr txBox="1">
            <a:spLocks/>
          </p:cNvSpPr>
          <p:nvPr/>
        </p:nvSpPr>
        <p:spPr bwMode="gray">
          <a:xfrm>
            <a:off x="1154954" y="947920"/>
            <a:ext cx="8761413" cy="728480"/>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4000" b="1">
              <a:solidFill>
                <a:schemeClr val="bg1"/>
              </a:solidFill>
              <a:latin typeface="Trebuchet MS" panose="020B0603020202020204" pitchFamily="34" charset="0"/>
            </a:endParaRPr>
          </a:p>
        </p:txBody>
      </p:sp>
    </p:spTree>
    <p:custDataLst>
      <p:tags r:id="rId1"/>
    </p:custDataLst>
    <p:extLst>
      <p:ext uri="{BB962C8B-B14F-4D97-AF65-F5344CB8AC3E}">
        <p14:creationId xmlns:p14="http://schemas.microsoft.com/office/powerpoint/2010/main" val="21477925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964" name="Google Shape;964;p153"/>
          <p:cNvSpPr txBox="1">
            <a:spLocks noGrp="1"/>
          </p:cNvSpPr>
          <p:nvPr>
            <p:ph type="title"/>
          </p:nvPr>
        </p:nvSpPr>
        <p:spPr>
          <a:xfrm>
            <a:off x="1035170" y="1701800"/>
            <a:ext cx="6845514" cy="2887662"/>
          </a:xfrm>
          <a:prstGeom prst="rect">
            <a:avLst/>
          </a:prstGeom>
          <a:noFill/>
          <a:ln>
            <a:noFill/>
          </a:ln>
        </p:spPr>
        <p:txBody>
          <a:bodyPr spcFirstLastPara="1" wrap="square" lIns="76200" tIns="76200" rIns="76200" bIns="76200" anchor="ctr" anchorCtr="0">
            <a:noAutofit/>
          </a:bodyPr>
          <a:lstStyle/>
          <a:p>
            <a:pPr algn="ctr"/>
            <a:r>
              <a:rPr lang="en-US" sz="6000" b="1" dirty="0">
                <a:ea typeface="Open Sans Light" panose="020B0306030504020204" pitchFamily="34" charset="0"/>
                <a:cs typeface="Open Sans Light" panose="020B0306030504020204" pitchFamily="34" charset="0"/>
              </a:rPr>
              <a:t>Key Administration Dates</a:t>
            </a:r>
            <a:endParaRPr sz="6000" b="1" dirty="0">
              <a:ea typeface="Open Sans Light" panose="020B0306030504020204" pitchFamily="34" charset="0"/>
              <a:cs typeface="Open Sans Light" panose="020B0306030504020204" pitchFamily="34" charset="0"/>
            </a:endParaRPr>
          </a:p>
        </p:txBody>
      </p:sp>
      <p:sp>
        <p:nvSpPr>
          <p:cNvPr id="4" name="Google Shape;1176;p179">
            <a:extLst>
              <a:ext uri="{FF2B5EF4-FFF2-40B4-BE49-F238E27FC236}">
                <a16:creationId xmlns:a16="http://schemas.microsoft.com/office/drawing/2014/main" id="{10AE20AB-775E-4CCD-9454-44DC25A2B0A6}"/>
              </a:ext>
            </a:extLst>
          </p:cNvPr>
          <p:cNvSpPr txBox="1">
            <a:spLocks/>
          </p:cNvSpPr>
          <p:nvPr/>
        </p:nvSpPr>
        <p:spPr>
          <a:xfrm>
            <a:off x="9209088" y="6488113"/>
            <a:ext cx="2743200" cy="365125"/>
          </a:xfrm>
          <a:prstGeom prst="rect">
            <a:avLst/>
          </a:prstGeom>
          <a:noFill/>
          <a:ln>
            <a:noFill/>
          </a:ln>
        </p:spPr>
        <p:txBody>
          <a:bodyPr spcFirstLastPara="1" vert="horz" wrap="square" lIns="57133" tIns="28567" rIns="57133" bIns="28567" rtlCol="0" anchor="t"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defTabSz="1219170">
              <a:defRPr/>
            </a:pPr>
            <a:fld id="{00000000-1234-1234-1234-123412341234}" type="slidenum">
              <a:rPr lang="en" sz="1000" kern="0" smtClean="0">
                <a:latin typeface="Open Sans Light" panose="020B0306030504020204" pitchFamily="34" charset="0"/>
                <a:ea typeface="Open Sans Light" panose="020B0306030504020204" pitchFamily="34" charset="0"/>
                <a:cs typeface="Open Sans Light" panose="020B0306030504020204" pitchFamily="34" charset="0"/>
              </a:rPr>
              <a:pPr algn="r" defTabSz="1219170">
                <a:defRPr/>
              </a:pPr>
              <a:t>6</a:t>
            </a:fld>
            <a:endParaRPr lang="en" sz="1000" kern="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6325230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52EF4-4EF2-DF7B-3A5A-B17D3BA6CE92}"/>
              </a:ext>
            </a:extLst>
          </p:cNvPr>
          <p:cNvSpPr>
            <a:spLocks noGrp="1"/>
          </p:cNvSpPr>
          <p:nvPr>
            <p:ph type="title"/>
          </p:nvPr>
        </p:nvSpPr>
        <p:spPr/>
        <p:txBody>
          <a:bodyPr>
            <a:normAutofit/>
          </a:bodyPr>
          <a:lstStyle/>
          <a:p>
            <a:r>
              <a:rPr lang="en-US" sz="4000" b="1"/>
              <a:t>Assignment Tags in ADAM</a:t>
            </a:r>
          </a:p>
        </p:txBody>
      </p:sp>
      <p:sp>
        <p:nvSpPr>
          <p:cNvPr id="3" name="Content Placeholder 2">
            <a:extLst>
              <a:ext uri="{FF2B5EF4-FFF2-40B4-BE49-F238E27FC236}">
                <a16:creationId xmlns:a16="http://schemas.microsoft.com/office/drawing/2014/main" id="{B805EF77-471C-CA55-4F71-42F572DCC73C}"/>
              </a:ext>
            </a:extLst>
          </p:cNvPr>
          <p:cNvSpPr>
            <a:spLocks noGrp="1"/>
          </p:cNvSpPr>
          <p:nvPr>
            <p:ph sz="quarter" idx="17"/>
          </p:nvPr>
        </p:nvSpPr>
        <p:spPr/>
        <p:txBody>
          <a:bodyPr/>
          <a:lstStyle/>
          <a:p>
            <a:pPr marL="285750" indent="-285750">
              <a:buFont typeface="Wingdings" panose="05000000000000000000" pitchFamily="2" charset="2"/>
              <a:buChar char="§"/>
            </a:pPr>
            <a:r>
              <a:rPr lang="en-US" sz="2000" dirty="0"/>
              <a:t>Assignment tags must be applied to grade 11 students in ADAM requiring a Paper-based test to denote which high school Math test they should take by </a:t>
            </a:r>
            <a:r>
              <a:rPr lang="en-US" sz="2000" b="1" u="sng" dirty="0">
                <a:solidFill>
                  <a:srgbClr val="FF0000"/>
                </a:solidFill>
              </a:rPr>
              <a:t>January 31, 2025</a:t>
            </a:r>
            <a:r>
              <a:rPr lang="en-US" sz="2000" dirty="0"/>
              <a:t>.</a:t>
            </a:r>
          </a:p>
          <a:p>
            <a:pPr marL="285750" indent="-285750">
              <a:buFont typeface="Wingdings" panose="05000000000000000000" pitchFamily="2" charset="2"/>
              <a:buChar char="§"/>
            </a:pPr>
            <a:r>
              <a:rPr lang="en-US" sz="2000" dirty="0"/>
              <a:t>Assignment tag options include:</a:t>
            </a:r>
          </a:p>
          <a:p>
            <a:pPr marL="742950" lvl="1" indent="-285750">
              <a:buFont typeface="Wingdings" panose="05000000000000000000" pitchFamily="2" charset="2"/>
              <a:buChar char="§"/>
            </a:pPr>
            <a:r>
              <a:rPr lang="en-US" sz="1800" dirty="0"/>
              <a:t>Algebra I</a:t>
            </a:r>
          </a:p>
          <a:p>
            <a:pPr marL="742950" lvl="1" indent="-285750">
              <a:buFont typeface="Wingdings" panose="05000000000000000000" pitchFamily="2" charset="2"/>
              <a:buChar char="§"/>
            </a:pPr>
            <a:r>
              <a:rPr lang="en-US" sz="1800" dirty="0"/>
              <a:t>Algebra II</a:t>
            </a:r>
          </a:p>
          <a:p>
            <a:pPr marL="742950" lvl="1" indent="-285750">
              <a:buFont typeface="Wingdings" panose="05000000000000000000" pitchFamily="2" charset="2"/>
              <a:buChar char="§"/>
            </a:pPr>
            <a:r>
              <a:rPr lang="en-US" sz="1800" dirty="0"/>
              <a:t>Geometry</a:t>
            </a:r>
          </a:p>
          <a:p>
            <a:pPr marL="742950" lvl="1" indent="-285750">
              <a:buFont typeface="Wingdings" panose="05000000000000000000" pitchFamily="2" charset="2"/>
              <a:buChar char="§"/>
            </a:pPr>
            <a:r>
              <a:rPr lang="en-US" sz="1800" dirty="0"/>
              <a:t>Integrated Math I, II, or III</a:t>
            </a:r>
          </a:p>
          <a:p>
            <a:pPr marL="285750" indent="-285750">
              <a:buFont typeface="Wingdings" panose="05000000000000000000" pitchFamily="2" charset="2"/>
              <a:buChar char="§"/>
            </a:pPr>
            <a:r>
              <a:rPr lang="en-US" sz="2000" dirty="0"/>
              <a:t>To modify an assignment tag, navigate to the User Config page, select Assignment Tag(s), then select the appropriate option from the dropdown menu.</a:t>
            </a:r>
          </a:p>
        </p:txBody>
      </p:sp>
      <p:sp>
        <p:nvSpPr>
          <p:cNvPr id="4" name="Slide Number Placeholder 3">
            <a:extLst>
              <a:ext uri="{FF2B5EF4-FFF2-40B4-BE49-F238E27FC236}">
                <a16:creationId xmlns:a16="http://schemas.microsoft.com/office/drawing/2014/main" id="{6078B1FC-87E9-00C9-AA4E-024751DA99CC}"/>
              </a:ext>
            </a:extLst>
          </p:cNvPr>
          <p:cNvSpPr>
            <a:spLocks noGrp="1"/>
          </p:cNvSpPr>
          <p:nvPr>
            <p:ph type="sldNum" sz="quarter" idx="16"/>
          </p:nvPr>
        </p:nvSpPr>
        <p:spPr/>
        <p:txBody>
          <a:bodyPr/>
          <a:lstStyle/>
          <a:p>
            <a:pPr>
              <a:defRPr/>
            </a:pPr>
            <a:fld id="{EEAC2BAD-9516-2B47-9900-7FC05ED2F002}" type="slidenum">
              <a:rPr lang="en-US" smtClean="0"/>
              <a:pPr>
                <a:defRPr/>
              </a:pPr>
              <a:t>60</a:t>
            </a:fld>
            <a:endParaRPr lang="en-US"/>
          </a:p>
        </p:txBody>
      </p:sp>
      <p:pic>
        <p:nvPicPr>
          <p:cNvPr id="9" name="Picture 8">
            <a:extLst>
              <a:ext uri="{FF2B5EF4-FFF2-40B4-BE49-F238E27FC236}">
                <a16:creationId xmlns:a16="http://schemas.microsoft.com/office/drawing/2014/main" id="{EDAE3C14-1901-0144-C5D7-78837AAC1F5C}"/>
              </a:ext>
            </a:extLst>
          </p:cNvPr>
          <p:cNvPicPr>
            <a:picLocks noChangeAspect="1"/>
          </p:cNvPicPr>
          <p:nvPr/>
        </p:nvPicPr>
        <p:blipFill>
          <a:blip r:embed="rId2"/>
          <a:stretch>
            <a:fillRect/>
          </a:stretch>
        </p:blipFill>
        <p:spPr>
          <a:xfrm>
            <a:off x="6484095" y="2680419"/>
            <a:ext cx="4991357" cy="2902099"/>
          </a:xfrm>
          <a:prstGeom prst="rect">
            <a:avLst/>
          </a:prstGeom>
          <a:ln>
            <a:solidFill>
              <a:schemeClr val="bg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08437635"/>
      </p:ext>
    </p:extLst>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96CBD-8504-39D0-63D1-BD12186F8A69}"/>
              </a:ext>
            </a:extLst>
          </p:cNvPr>
          <p:cNvSpPr>
            <a:spLocks noGrp="1"/>
          </p:cNvSpPr>
          <p:nvPr>
            <p:ph type="title"/>
          </p:nvPr>
        </p:nvSpPr>
        <p:spPr/>
        <p:txBody>
          <a:bodyPr>
            <a:normAutofit/>
          </a:bodyPr>
          <a:lstStyle/>
          <a:p>
            <a:r>
              <a:rPr lang="en-US" sz="4000" b="1"/>
              <a:t>Assignment Tags in ADAM</a:t>
            </a:r>
            <a:endParaRPr lang="en-US" sz="4000"/>
          </a:p>
        </p:txBody>
      </p:sp>
      <p:sp>
        <p:nvSpPr>
          <p:cNvPr id="8" name="Content Placeholder 7">
            <a:extLst>
              <a:ext uri="{FF2B5EF4-FFF2-40B4-BE49-F238E27FC236}">
                <a16:creationId xmlns:a16="http://schemas.microsoft.com/office/drawing/2014/main" id="{7483E18A-396C-69F4-B31E-BB927770A43D}"/>
              </a:ext>
            </a:extLst>
          </p:cNvPr>
          <p:cNvSpPr>
            <a:spLocks noGrp="1"/>
          </p:cNvSpPr>
          <p:nvPr>
            <p:ph sz="quarter" idx="16"/>
          </p:nvPr>
        </p:nvSpPr>
        <p:spPr/>
        <p:txBody>
          <a:bodyPr/>
          <a:lstStyle/>
          <a:p>
            <a:pPr marL="285750" indent="-285750">
              <a:buFont typeface="Wingdings" panose="05000000000000000000" pitchFamily="2" charset="2"/>
              <a:buChar char="§"/>
            </a:pPr>
            <a:r>
              <a:rPr lang="en-US" sz="2200"/>
              <a:t>To add assignment tags to multiple students, download a template pre-populated with selected students, indicate which students have one or more of these course-based assessments and then upload that file to assign to students.</a:t>
            </a:r>
          </a:p>
        </p:txBody>
      </p:sp>
      <p:sp>
        <p:nvSpPr>
          <p:cNvPr id="5" name="Slide Number Placeholder 4">
            <a:extLst>
              <a:ext uri="{FF2B5EF4-FFF2-40B4-BE49-F238E27FC236}">
                <a16:creationId xmlns:a16="http://schemas.microsoft.com/office/drawing/2014/main" id="{4A473FBC-AB0D-679C-150D-42CA808CFDCF}"/>
              </a:ext>
            </a:extLst>
          </p:cNvPr>
          <p:cNvSpPr>
            <a:spLocks noGrp="1"/>
          </p:cNvSpPr>
          <p:nvPr>
            <p:ph type="sldNum" sz="quarter" idx="15"/>
          </p:nvPr>
        </p:nvSpPr>
        <p:spPr/>
        <p:txBody>
          <a:bodyPr/>
          <a:lstStyle/>
          <a:p>
            <a:pPr>
              <a:defRPr/>
            </a:pPr>
            <a:fld id="{16F0F2AA-7572-DC4D-AB68-865F32F517C3}" type="slidenum">
              <a:rPr lang="en-US" smtClean="0"/>
              <a:pPr>
                <a:defRPr/>
              </a:pPr>
              <a:t>61</a:t>
            </a:fld>
            <a:endParaRPr lang="en-US"/>
          </a:p>
        </p:txBody>
      </p:sp>
      <p:pic>
        <p:nvPicPr>
          <p:cNvPr id="10" name="Picture 9" descr="A screenshot of a social media post&#10;&#10;Description automatically generated">
            <a:extLst>
              <a:ext uri="{FF2B5EF4-FFF2-40B4-BE49-F238E27FC236}">
                <a16:creationId xmlns:a16="http://schemas.microsoft.com/office/drawing/2014/main" id="{62677108-E75E-B43A-2B54-CDDA6CCD0283}"/>
              </a:ext>
            </a:extLst>
          </p:cNvPr>
          <p:cNvPicPr>
            <a:picLocks noChangeAspect="1"/>
          </p:cNvPicPr>
          <p:nvPr/>
        </p:nvPicPr>
        <p:blipFill>
          <a:blip r:embed="rId2"/>
          <a:stretch>
            <a:fillRect/>
          </a:stretch>
        </p:blipFill>
        <p:spPr>
          <a:xfrm>
            <a:off x="1445902" y="3970421"/>
            <a:ext cx="3108306" cy="1562123"/>
          </a:xfrm>
          <a:prstGeom prst="rect">
            <a:avLst/>
          </a:prstGeom>
          <a:ln>
            <a:solidFill>
              <a:schemeClr val="bg2"/>
            </a:solidFill>
          </a:ln>
          <a:effectLst>
            <a:outerShdw blurRad="50800" dist="38100" dir="2700000" algn="tl" rotWithShape="0">
              <a:prstClr val="black">
                <a:alpha val="40000"/>
              </a:prstClr>
            </a:outerShdw>
          </a:effectLst>
        </p:spPr>
      </p:pic>
      <p:pic>
        <p:nvPicPr>
          <p:cNvPr id="12" name="Picture 11" descr="A screenshot of a computer&#10;&#10;Description automatically generated">
            <a:extLst>
              <a:ext uri="{FF2B5EF4-FFF2-40B4-BE49-F238E27FC236}">
                <a16:creationId xmlns:a16="http://schemas.microsoft.com/office/drawing/2014/main" id="{E6EC1704-6B60-BC60-DA9E-851954C9DA55}"/>
              </a:ext>
            </a:extLst>
          </p:cNvPr>
          <p:cNvPicPr>
            <a:picLocks noChangeAspect="1"/>
          </p:cNvPicPr>
          <p:nvPr/>
        </p:nvPicPr>
        <p:blipFill>
          <a:blip r:embed="rId3"/>
          <a:stretch>
            <a:fillRect/>
          </a:stretch>
        </p:blipFill>
        <p:spPr>
          <a:xfrm>
            <a:off x="5070988" y="3180459"/>
            <a:ext cx="5675110" cy="3391791"/>
          </a:xfrm>
          <a:prstGeom prst="rect">
            <a:avLst/>
          </a:prstGeom>
          <a:ln>
            <a:solidFill>
              <a:schemeClr val="bg2"/>
            </a:solidFill>
          </a:ln>
          <a:effectLst>
            <a:outerShdw blurRad="50800" dist="38100" dir="2700000" algn="tl" rotWithShape="0">
              <a:prstClr val="black">
                <a:alpha val="40000"/>
              </a:prstClr>
            </a:outerShdw>
          </a:effectLst>
        </p:spPr>
      </p:pic>
      <p:sp>
        <p:nvSpPr>
          <p:cNvPr id="13" name="Flowchart: Connector 12">
            <a:extLst>
              <a:ext uri="{FF2B5EF4-FFF2-40B4-BE49-F238E27FC236}">
                <a16:creationId xmlns:a16="http://schemas.microsoft.com/office/drawing/2014/main" id="{03D6A210-6A23-B79E-C5DA-97AD7905D3E8}"/>
              </a:ext>
            </a:extLst>
          </p:cNvPr>
          <p:cNvSpPr/>
          <p:nvPr/>
        </p:nvSpPr>
        <p:spPr>
          <a:xfrm>
            <a:off x="2196475" y="5005137"/>
            <a:ext cx="2255209" cy="433137"/>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Google Shape;1109;p81">
            <a:extLst>
              <a:ext uri="{FF2B5EF4-FFF2-40B4-BE49-F238E27FC236}">
                <a16:creationId xmlns:a16="http://schemas.microsoft.com/office/drawing/2014/main" id="{90F881F7-F3D5-CBAF-2265-C9BBEC54F245}"/>
              </a:ext>
            </a:extLst>
          </p:cNvPr>
          <p:cNvSpPr/>
          <p:nvPr/>
        </p:nvSpPr>
        <p:spPr>
          <a:xfrm>
            <a:off x="4322869" y="4674781"/>
            <a:ext cx="987024" cy="403146"/>
          </a:xfrm>
          <a:prstGeom prst="rightArrow">
            <a:avLst>
              <a:gd name="adj1" fmla="val 50000"/>
              <a:gd name="adj2" fmla="val 50000"/>
            </a:avLst>
          </a:prstGeom>
          <a:solidFill>
            <a:srgbClr val="FF00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6061298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13" name="Google Shape;513;p53"/>
          <p:cNvSpPr txBox="1"/>
          <p:nvPr/>
        </p:nvSpPr>
        <p:spPr>
          <a:xfrm>
            <a:off x="6962651" y="3426497"/>
            <a:ext cx="319500" cy="148500"/>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lang="en-US" sz="1400" b="0" i="0" u="none" strike="noStrike" cap="none">
              <a:solidFill>
                <a:srgbClr val="000000"/>
              </a:solidFill>
              <a:latin typeface="Calibri Light" panose="020F0302020204030204" pitchFamily="34" charset="0"/>
              <a:ea typeface="Calibri"/>
              <a:cs typeface="Calibri Light" panose="020F0302020204030204" pitchFamily="34" charset="0"/>
              <a:sym typeface="Calibri"/>
            </a:endParaRPr>
          </a:p>
        </p:txBody>
      </p:sp>
      <p:sp>
        <p:nvSpPr>
          <p:cNvPr id="4" name="Title 3">
            <a:extLst>
              <a:ext uri="{FF2B5EF4-FFF2-40B4-BE49-F238E27FC236}">
                <a16:creationId xmlns:a16="http://schemas.microsoft.com/office/drawing/2014/main" id="{0A86B2B4-EA52-4CF0-A89F-20A7FBE60C9C}"/>
              </a:ext>
            </a:extLst>
          </p:cNvPr>
          <p:cNvSpPr>
            <a:spLocks noGrp="1"/>
          </p:cNvSpPr>
          <p:nvPr>
            <p:ph type="title"/>
          </p:nvPr>
        </p:nvSpPr>
        <p:spPr/>
        <p:txBody>
          <a:bodyPr lIns="91440" tIns="45720" rIns="91440" bIns="45720" anchor="ctr" anchorCtr="0">
            <a:normAutofit/>
          </a:bodyPr>
          <a:lstStyle/>
          <a:p>
            <a:r>
              <a:rPr lang="en-US" sz="4000" b="1">
                <a:latin typeface="Open Sans Light"/>
                <a:ea typeface="Open Sans Light"/>
                <a:cs typeface="Open Sans Light"/>
              </a:rPr>
              <a:t>Creating Proctor Groups</a:t>
            </a:r>
            <a:endParaRPr lang="en-US" sz="4000" b="1"/>
          </a:p>
        </p:txBody>
      </p:sp>
      <p:sp>
        <p:nvSpPr>
          <p:cNvPr id="2" name="Content Placeholder 1">
            <a:extLst>
              <a:ext uri="{FF2B5EF4-FFF2-40B4-BE49-F238E27FC236}">
                <a16:creationId xmlns:a16="http://schemas.microsoft.com/office/drawing/2014/main" id="{1955C9D4-A98A-288C-9067-790C0D9CD287}"/>
              </a:ext>
            </a:extLst>
          </p:cNvPr>
          <p:cNvSpPr>
            <a:spLocks noGrp="1"/>
          </p:cNvSpPr>
          <p:nvPr>
            <p:ph sz="quarter" idx="17"/>
          </p:nvPr>
        </p:nvSpPr>
        <p:spPr/>
        <p:txBody>
          <a:bodyPr lIns="91440" tIns="45720" rIns="91440" bIns="45720" anchor="t"/>
          <a:lstStyle/>
          <a:p>
            <a:r>
              <a:rPr lang="en-US" sz="2000" dirty="0"/>
              <a:t>To create a new proctor group:</a:t>
            </a:r>
          </a:p>
          <a:p>
            <a:pPr marL="342900" indent="-342900">
              <a:buFont typeface="+mj-lt"/>
              <a:buAutoNum type="arabicPeriod"/>
            </a:pPr>
            <a:r>
              <a:rPr lang="en-US" sz="1800" dirty="0"/>
              <a:t>Select </a:t>
            </a:r>
            <a:r>
              <a:rPr lang="en-US" sz="1800" b="1" dirty="0"/>
              <a:t>Create Proctor Group.</a:t>
            </a:r>
          </a:p>
          <a:p>
            <a:pPr marL="342900" indent="-342900">
              <a:buFont typeface="+mj-lt"/>
              <a:buAutoNum type="arabicPeriod"/>
            </a:pPr>
            <a:r>
              <a:rPr lang="en-US" sz="1800" dirty="0">
                <a:latin typeface="Open Sans Light"/>
                <a:ea typeface="Open Sans Light"/>
                <a:cs typeface="Open Sans Light"/>
              </a:rPr>
              <a:t>Complete the form for each proctor group you are creating.</a:t>
            </a:r>
          </a:p>
          <a:p>
            <a:pPr marL="342900" indent="-342900">
              <a:buFont typeface="+mj-lt"/>
              <a:buAutoNum type="arabicPeriod"/>
            </a:pPr>
            <a:r>
              <a:rPr lang="en-US" sz="1800" dirty="0">
                <a:latin typeface="Open Sans Light"/>
                <a:ea typeface="Open Sans Light"/>
                <a:cs typeface="Open Sans Light"/>
              </a:rPr>
              <a:t>If you’re assigning students, click the </a:t>
            </a:r>
            <a:r>
              <a:rPr lang="en-US" sz="1800" b="1" dirty="0">
                <a:latin typeface="Open Sans Light"/>
                <a:ea typeface="Open Sans Light"/>
                <a:cs typeface="Open Sans Light"/>
              </a:rPr>
              <a:t>+</a:t>
            </a:r>
            <a:r>
              <a:rPr lang="en-US" sz="1800" dirty="0">
                <a:latin typeface="Open Sans Light"/>
                <a:ea typeface="Open Sans Light"/>
                <a:cs typeface="Open Sans Light"/>
              </a:rPr>
              <a:t> button and then select students to assign to the proctor group.</a:t>
            </a:r>
          </a:p>
          <a:p>
            <a:pPr marL="342900" indent="-342900">
              <a:buFont typeface="+mj-lt"/>
              <a:buAutoNum type="arabicPeriod"/>
            </a:pPr>
            <a:r>
              <a:rPr lang="en-US" sz="1800" dirty="0"/>
              <a:t>Click </a:t>
            </a:r>
            <a:r>
              <a:rPr lang="en-US" sz="1800" b="1" dirty="0"/>
              <a:t>Submit</a:t>
            </a:r>
            <a:r>
              <a:rPr lang="en-US" sz="1800" dirty="0"/>
              <a:t> to save the new proctor group.</a:t>
            </a:r>
          </a:p>
          <a:p>
            <a:r>
              <a:rPr lang="en-US" sz="2000" dirty="0"/>
              <a:t>Once proctor group(s) are created the Test Coordinator can then provide each proctor with the unique test code and password for proctor login.</a:t>
            </a:r>
          </a:p>
        </p:txBody>
      </p:sp>
      <p:sp>
        <p:nvSpPr>
          <p:cNvPr id="8" name="Slide Number Placeholder 2">
            <a:extLst>
              <a:ext uri="{FF2B5EF4-FFF2-40B4-BE49-F238E27FC236}">
                <a16:creationId xmlns:a16="http://schemas.microsoft.com/office/drawing/2014/main" id="{D0E6E248-2A40-463F-BAF3-CE7B26B6D15D}"/>
              </a:ext>
            </a:extLst>
          </p:cNvPr>
          <p:cNvSpPr>
            <a:spLocks noGrp="1"/>
          </p:cNvSpPr>
          <p:nvPr>
            <p:ph type="sldNum" sz="quarter" idx="16"/>
          </p:nvPr>
        </p:nvSpPr>
        <p:spPr/>
        <p:txBody>
          <a:bodyPr/>
          <a:lstStyle/>
          <a:p>
            <a:fld id="{DEE62800-5F1C-45B1-BAA1-436A6B68D5BA}" type="slidenum">
              <a:rPr lang="en-US" smtClean="0"/>
              <a:pPr/>
              <a:t>62</a:t>
            </a:fld>
            <a:endParaRPr lang="en-US"/>
          </a:p>
        </p:txBody>
      </p:sp>
      <p:sp>
        <p:nvSpPr>
          <p:cNvPr id="9" name="Title 1">
            <a:extLst>
              <a:ext uri="{FF2B5EF4-FFF2-40B4-BE49-F238E27FC236}">
                <a16:creationId xmlns:a16="http://schemas.microsoft.com/office/drawing/2014/main" id="{DA03CF52-5991-488C-B94B-EA67490711F8}"/>
              </a:ext>
            </a:extLst>
          </p:cNvPr>
          <p:cNvSpPr txBox="1">
            <a:spLocks/>
          </p:cNvSpPr>
          <p:nvPr/>
        </p:nvSpPr>
        <p:spPr bwMode="gray">
          <a:xfrm>
            <a:off x="1154954" y="947920"/>
            <a:ext cx="8761413" cy="728480"/>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4000" b="1">
              <a:solidFill>
                <a:schemeClr val="bg1"/>
              </a:solidFill>
              <a:latin typeface="Trebuchet MS" panose="020B0603020202020204" pitchFamily="34" charset="0"/>
            </a:endParaRPr>
          </a:p>
        </p:txBody>
      </p:sp>
      <p:pic>
        <p:nvPicPr>
          <p:cNvPr id="10" name="Picture 9">
            <a:extLst>
              <a:ext uri="{FF2B5EF4-FFF2-40B4-BE49-F238E27FC236}">
                <a16:creationId xmlns:a16="http://schemas.microsoft.com/office/drawing/2014/main" id="{FE7259F7-A10A-19E3-4888-CE8A08F5F5C2}"/>
              </a:ext>
            </a:extLst>
          </p:cNvPr>
          <p:cNvPicPr>
            <a:picLocks noChangeAspect="1"/>
          </p:cNvPicPr>
          <p:nvPr/>
        </p:nvPicPr>
        <p:blipFill>
          <a:blip r:embed="rId4"/>
          <a:srcRect/>
          <a:stretch/>
        </p:blipFill>
        <p:spPr>
          <a:xfrm>
            <a:off x="7394899" y="1513185"/>
            <a:ext cx="3280671" cy="1401502"/>
          </a:xfrm>
          <a:prstGeom prst="rect">
            <a:avLst/>
          </a:prstGeom>
          <a:ln>
            <a:solidFill>
              <a:schemeClr val="bg2"/>
            </a:solidFill>
          </a:ln>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DB5A93DD-DD40-D03D-16DF-3FE3F1BDD15D}"/>
              </a:ext>
            </a:extLst>
          </p:cNvPr>
          <p:cNvPicPr>
            <a:picLocks noChangeAspect="1"/>
          </p:cNvPicPr>
          <p:nvPr/>
        </p:nvPicPr>
        <p:blipFill>
          <a:blip r:embed="rId5"/>
          <a:srcRect/>
          <a:stretch/>
        </p:blipFill>
        <p:spPr>
          <a:xfrm>
            <a:off x="7451393" y="3068729"/>
            <a:ext cx="3224177" cy="1401501"/>
          </a:xfrm>
          <a:prstGeom prst="rect">
            <a:avLst/>
          </a:prstGeom>
          <a:ln>
            <a:solidFill>
              <a:schemeClr val="bg2"/>
            </a:solidFill>
          </a:ln>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2C21FDCA-F0AC-27FF-75E4-5973FE7539C2}"/>
              </a:ext>
            </a:extLst>
          </p:cNvPr>
          <p:cNvPicPr>
            <a:picLocks noChangeAspect="1"/>
          </p:cNvPicPr>
          <p:nvPr/>
        </p:nvPicPr>
        <p:blipFill>
          <a:blip r:embed="rId6"/>
          <a:srcRect/>
          <a:stretch/>
        </p:blipFill>
        <p:spPr>
          <a:xfrm>
            <a:off x="7223463" y="4624272"/>
            <a:ext cx="3680038" cy="1930062"/>
          </a:xfrm>
          <a:prstGeom prst="rect">
            <a:avLst/>
          </a:prstGeom>
          <a:ln>
            <a:solidFill>
              <a:schemeClr val="bg2"/>
            </a:solidFill>
          </a:ln>
          <a:effectLst>
            <a:outerShdw blurRad="50800" dist="38100" dir="2700000" algn="tl" rotWithShape="0">
              <a:prstClr val="black">
                <a:alpha val="40000"/>
              </a:prstClr>
            </a:outerShdw>
          </a:effectLst>
        </p:spPr>
      </p:pic>
      <p:sp>
        <p:nvSpPr>
          <p:cNvPr id="15" name="Flowchart: Connector 14">
            <a:extLst>
              <a:ext uri="{FF2B5EF4-FFF2-40B4-BE49-F238E27FC236}">
                <a16:creationId xmlns:a16="http://schemas.microsoft.com/office/drawing/2014/main" id="{E7E73C32-AFB0-6947-7587-56837DE99439}"/>
              </a:ext>
            </a:extLst>
          </p:cNvPr>
          <p:cNvSpPr/>
          <p:nvPr/>
        </p:nvSpPr>
        <p:spPr>
          <a:xfrm>
            <a:off x="8846090" y="1550741"/>
            <a:ext cx="579166" cy="267050"/>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55F662F3-C3D7-CFB0-AE70-542DE963C3F1}"/>
              </a:ext>
            </a:extLst>
          </p:cNvPr>
          <p:cNvSpPr/>
          <p:nvPr/>
        </p:nvSpPr>
        <p:spPr>
          <a:xfrm>
            <a:off x="9215569" y="3182221"/>
            <a:ext cx="1092963" cy="316444"/>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Google Shape;1109;p81">
            <a:extLst>
              <a:ext uri="{FF2B5EF4-FFF2-40B4-BE49-F238E27FC236}">
                <a16:creationId xmlns:a16="http://schemas.microsoft.com/office/drawing/2014/main" id="{4CB0C141-7305-F545-6B58-28F124E8FFCC}"/>
              </a:ext>
            </a:extLst>
          </p:cNvPr>
          <p:cNvSpPr/>
          <p:nvPr/>
        </p:nvSpPr>
        <p:spPr>
          <a:xfrm rot="5400000">
            <a:off x="8569969" y="2635169"/>
            <a:ext cx="987024" cy="403146"/>
          </a:xfrm>
          <a:prstGeom prst="rightArrow">
            <a:avLst>
              <a:gd name="adj1" fmla="val 50000"/>
              <a:gd name="adj2" fmla="val 50000"/>
            </a:avLst>
          </a:prstGeom>
          <a:solidFill>
            <a:srgbClr val="FF00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 name="Flowchart: Connector 19">
            <a:extLst>
              <a:ext uri="{FF2B5EF4-FFF2-40B4-BE49-F238E27FC236}">
                <a16:creationId xmlns:a16="http://schemas.microsoft.com/office/drawing/2014/main" id="{5A01E01F-8F4F-2616-2DD4-001D3A9D2266}"/>
              </a:ext>
            </a:extLst>
          </p:cNvPr>
          <p:cNvSpPr/>
          <p:nvPr/>
        </p:nvSpPr>
        <p:spPr>
          <a:xfrm>
            <a:off x="10525563" y="6364124"/>
            <a:ext cx="482708" cy="248608"/>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1109;p81">
            <a:extLst>
              <a:ext uri="{FF2B5EF4-FFF2-40B4-BE49-F238E27FC236}">
                <a16:creationId xmlns:a16="http://schemas.microsoft.com/office/drawing/2014/main" id="{4F8C15FC-2B4C-009A-2838-45C127615F6F}"/>
              </a:ext>
            </a:extLst>
          </p:cNvPr>
          <p:cNvSpPr/>
          <p:nvPr/>
        </p:nvSpPr>
        <p:spPr>
          <a:xfrm rot="5400000">
            <a:off x="8569969" y="4226783"/>
            <a:ext cx="987024" cy="403146"/>
          </a:xfrm>
          <a:prstGeom prst="rightArrow">
            <a:avLst>
              <a:gd name="adj1" fmla="val 50000"/>
              <a:gd name="adj2" fmla="val 50000"/>
            </a:avLst>
          </a:prstGeom>
          <a:solidFill>
            <a:srgbClr val="FF00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ustDataLst>
      <p:tags r:id="rId1"/>
    </p:custDataLst>
    <p:extLst>
      <p:ext uri="{BB962C8B-B14F-4D97-AF65-F5344CB8AC3E}">
        <p14:creationId xmlns:p14="http://schemas.microsoft.com/office/powerpoint/2010/main" val="3283095456"/>
      </p:ext>
    </p:extLst>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13" name="Google Shape;513;p53"/>
          <p:cNvSpPr txBox="1"/>
          <p:nvPr/>
        </p:nvSpPr>
        <p:spPr>
          <a:xfrm>
            <a:off x="6962651" y="3426497"/>
            <a:ext cx="319500" cy="148500"/>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lang="en-US" sz="1400" b="0" i="0" u="none" strike="noStrike" cap="none">
              <a:solidFill>
                <a:srgbClr val="000000"/>
              </a:solidFill>
              <a:latin typeface="Calibri Light" panose="020F0302020204030204" pitchFamily="34" charset="0"/>
              <a:ea typeface="Calibri"/>
              <a:cs typeface="Calibri Light" panose="020F0302020204030204" pitchFamily="34" charset="0"/>
              <a:sym typeface="Calibri"/>
            </a:endParaRPr>
          </a:p>
        </p:txBody>
      </p:sp>
      <p:sp>
        <p:nvSpPr>
          <p:cNvPr id="4" name="Title 3">
            <a:extLst>
              <a:ext uri="{FF2B5EF4-FFF2-40B4-BE49-F238E27FC236}">
                <a16:creationId xmlns:a16="http://schemas.microsoft.com/office/drawing/2014/main" id="{0A86B2B4-EA52-4CF0-A89F-20A7FBE60C9C}"/>
              </a:ext>
            </a:extLst>
          </p:cNvPr>
          <p:cNvSpPr>
            <a:spLocks noGrp="1"/>
          </p:cNvSpPr>
          <p:nvPr>
            <p:ph type="title"/>
          </p:nvPr>
        </p:nvSpPr>
        <p:spPr/>
        <p:txBody>
          <a:bodyPr lIns="91440" tIns="45720" rIns="91440" bIns="45720" anchor="ctr" anchorCtr="0">
            <a:normAutofit/>
          </a:bodyPr>
          <a:lstStyle/>
          <a:p>
            <a:r>
              <a:rPr lang="en-US" sz="4000" b="1">
                <a:latin typeface="Open Sans Light"/>
                <a:ea typeface="Open Sans Light"/>
                <a:cs typeface="Open Sans Light"/>
              </a:rPr>
              <a:t>Proctor Group Upload</a:t>
            </a:r>
            <a:endParaRPr lang="en-US" sz="4000" b="1"/>
          </a:p>
        </p:txBody>
      </p:sp>
      <p:sp>
        <p:nvSpPr>
          <p:cNvPr id="2" name="Content Placeholder 1">
            <a:extLst>
              <a:ext uri="{FF2B5EF4-FFF2-40B4-BE49-F238E27FC236}">
                <a16:creationId xmlns:a16="http://schemas.microsoft.com/office/drawing/2014/main" id="{1955C9D4-A98A-288C-9067-790C0D9CD287}"/>
              </a:ext>
            </a:extLst>
          </p:cNvPr>
          <p:cNvSpPr>
            <a:spLocks noGrp="1"/>
          </p:cNvSpPr>
          <p:nvPr>
            <p:ph sz="quarter" idx="16"/>
          </p:nvPr>
        </p:nvSpPr>
        <p:spPr/>
        <p:txBody>
          <a:bodyPr/>
          <a:lstStyle/>
          <a:p>
            <a:pPr marL="342900" indent="-342900">
              <a:buFont typeface="Wingdings" panose="05000000000000000000" pitchFamily="2" charset="2"/>
              <a:buChar char="§"/>
            </a:pPr>
            <a:r>
              <a:rPr lang="en-US" sz="2000" dirty="0"/>
              <a:t>As an alternative to creating each proctor group in the ADAM user interface (UI), Test Coordinators can also use the Upload Group option to create proctor groups through a bulk file upload.</a:t>
            </a:r>
          </a:p>
          <a:p>
            <a:pPr marL="342900" indent="-342900">
              <a:buFont typeface="Wingdings" panose="05000000000000000000" pitchFamily="2" charset="2"/>
              <a:buChar char="§"/>
            </a:pPr>
            <a:r>
              <a:rPr lang="en-US" sz="2000" dirty="0"/>
              <a:t>After selecting </a:t>
            </a:r>
            <a:r>
              <a:rPr lang="en-US" sz="2000" b="1" dirty="0"/>
              <a:t>Upload Group</a:t>
            </a:r>
            <a:r>
              <a:rPr lang="en-US" sz="2000" dirty="0"/>
              <a:t>, you’ll be taken to a new screen that provides step-by-step instructions on downloading the template file, updating the file, and uploading into ADAM.</a:t>
            </a:r>
          </a:p>
        </p:txBody>
      </p:sp>
      <p:sp>
        <p:nvSpPr>
          <p:cNvPr id="8" name="Slide Number Placeholder 2">
            <a:extLst>
              <a:ext uri="{FF2B5EF4-FFF2-40B4-BE49-F238E27FC236}">
                <a16:creationId xmlns:a16="http://schemas.microsoft.com/office/drawing/2014/main" id="{D0E6E248-2A40-463F-BAF3-CE7B26B6D15D}"/>
              </a:ext>
            </a:extLst>
          </p:cNvPr>
          <p:cNvSpPr>
            <a:spLocks noGrp="1"/>
          </p:cNvSpPr>
          <p:nvPr>
            <p:ph type="sldNum" sz="quarter" idx="15"/>
          </p:nvPr>
        </p:nvSpPr>
        <p:spPr/>
        <p:txBody>
          <a:bodyPr/>
          <a:lstStyle/>
          <a:p>
            <a:fld id="{DEE62800-5F1C-45B1-BAA1-436A6B68D5BA}" type="slidenum">
              <a:rPr lang="en-US" smtClean="0"/>
              <a:pPr/>
              <a:t>63</a:t>
            </a:fld>
            <a:endParaRPr lang="en-US"/>
          </a:p>
        </p:txBody>
      </p:sp>
      <p:sp>
        <p:nvSpPr>
          <p:cNvPr id="9" name="Title 1">
            <a:extLst>
              <a:ext uri="{FF2B5EF4-FFF2-40B4-BE49-F238E27FC236}">
                <a16:creationId xmlns:a16="http://schemas.microsoft.com/office/drawing/2014/main" id="{DA03CF52-5991-488C-B94B-EA67490711F8}"/>
              </a:ext>
            </a:extLst>
          </p:cNvPr>
          <p:cNvSpPr txBox="1">
            <a:spLocks/>
          </p:cNvSpPr>
          <p:nvPr/>
        </p:nvSpPr>
        <p:spPr bwMode="gray">
          <a:xfrm>
            <a:off x="1154954" y="947920"/>
            <a:ext cx="8761413" cy="728480"/>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4000" b="1">
              <a:solidFill>
                <a:schemeClr val="bg1"/>
              </a:solidFill>
              <a:latin typeface="Trebuchet MS" panose="020B0603020202020204" pitchFamily="34" charset="0"/>
            </a:endParaRPr>
          </a:p>
        </p:txBody>
      </p:sp>
      <p:pic>
        <p:nvPicPr>
          <p:cNvPr id="10" name="Picture 9">
            <a:extLst>
              <a:ext uri="{FF2B5EF4-FFF2-40B4-BE49-F238E27FC236}">
                <a16:creationId xmlns:a16="http://schemas.microsoft.com/office/drawing/2014/main" id="{FE7259F7-A10A-19E3-4888-CE8A08F5F5C2}"/>
              </a:ext>
            </a:extLst>
          </p:cNvPr>
          <p:cNvPicPr>
            <a:picLocks noChangeAspect="1"/>
          </p:cNvPicPr>
          <p:nvPr/>
        </p:nvPicPr>
        <p:blipFill>
          <a:blip r:embed="rId4"/>
          <a:srcRect/>
          <a:stretch/>
        </p:blipFill>
        <p:spPr>
          <a:xfrm>
            <a:off x="5819746" y="3827739"/>
            <a:ext cx="4983988" cy="2541311"/>
          </a:xfrm>
          <a:prstGeom prst="rect">
            <a:avLst/>
          </a:prstGeom>
          <a:ln>
            <a:solidFill>
              <a:schemeClr val="bg2"/>
            </a:solidFill>
          </a:ln>
          <a:effectLst>
            <a:outerShdw blurRad="50800" dist="38100" dir="2700000" algn="tl" rotWithShape="0">
              <a:prstClr val="black">
                <a:alpha val="40000"/>
              </a:prstClr>
            </a:outerShdw>
          </a:effectLst>
        </p:spPr>
      </p:pic>
      <p:sp>
        <p:nvSpPr>
          <p:cNvPr id="3" name="Google Shape;513;p53"/>
          <p:cNvSpPr txBox="1"/>
          <p:nvPr/>
        </p:nvSpPr>
        <p:spPr>
          <a:xfrm>
            <a:off x="5393071" y="3482456"/>
            <a:ext cx="183781" cy="92540"/>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lang="en-US" sz="1400" b="0" i="0" u="none" strike="noStrike" cap="none">
              <a:solidFill>
                <a:srgbClr val="000000"/>
              </a:solidFill>
              <a:latin typeface="Calibri Light" panose="020F0302020204030204" pitchFamily="34" charset="0"/>
              <a:ea typeface="Calibri"/>
              <a:cs typeface="Calibri Light" panose="020F0302020204030204" pitchFamily="34" charset="0"/>
              <a:sym typeface="Calibri"/>
            </a:endParaRPr>
          </a:p>
        </p:txBody>
      </p:sp>
      <p:pic>
        <p:nvPicPr>
          <p:cNvPr id="5" name="Picture 4">
            <a:extLst>
              <a:ext uri="{FF2B5EF4-FFF2-40B4-BE49-F238E27FC236}">
                <a16:creationId xmlns:a16="http://schemas.microsoft.com/office/drawing/2014/main" id="{FE7259F7-A10A-19E3-4888-CE8A08F5F5C2}"/>
              </a:ext>
            </a:extLst>
          </p:cNvPr>
          <p:cNvPicPr>
            <a:picLocks noChangeAspect="1"/>
          </p:cNvPicPr>
          <p:nvPr/>
        </p:nvPicPr>
        <p:blipFill>
          <a:blip r:embed="rId5"/>
          <a:srcRect/>
          <a:stretch/>
        </p:blipFill>
        <p:spPr>
          <a:xfrm>
            <a:off x="1462555" y="4336501"/>
            <a:ext cx="4078365" cy="1523785"/>
          </a:xfrm>
          <a:prstGeom prst="rect">
            <a:avLst/>
          </a:prstGeom>
          <a:ln>
            <a:solidFill>
              <a:schemeClr val="bg2"/>
            </a:solidFill>
          </a:ln>
          <a:effectLst>
            <a:outerShdw blurRad="50800" dist="38100" dir="2700000" algn="tl" rotWithShape="0">
              <a:prstClr val="black">
                <a:alpha val="40000"/>
              </a:prstClr>
            </a:outerShdw>
          </a:effectLst>
        </p:spPr>
      </p:pic>
      <p:sp>
        <p:nvSpPr>
          <p:cNvPr id="15" name="Flowchart: Connector 14">
            <a:extLst>
              <a:ext uri="{FF2B5EF4-FFF2-40B4-BE49-F238E27FC236}">
                <a16:creationId xmlns:a16="http://schemas.microsoft.com/office/drawing/2014/main" id="{E7E73C32-AFB0-6947-7587-56837DE99439}"/>
              </a:ext>
            </a:extLst>
          </p:cNvPr>
          <p:cNvSpPr/>
          <p:nvPr/>
        </p:nvSpPr>
        <p:spPr>
          <a:xfrm>
            <a:off x="3245274" y="4752474"/>
            <a:ext cx="1230473" cy="326989"/>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1109;p81">
            <a:extLst>
              <a:ext uri="{FF2B5EF4-FFF2-40B4-BE49-F238E27FC236}">
                <a16:creationId xmlns:a16="http://schemas.microsoft.com/office/drawing/2014/main" id="{788792E6-B1A0-BB54-C4D1-138F3E30BC98}"/>
              </a:ext>
            </a:extLst>
          </p:cNvPr>
          <p:cNvSpPr/>
          <p:nvPr/>
        </p:nvSpPr>
        <p:spPr>
          <a:xfrm>
            <a:off x="4991449" y="4877890"/>
            <a:ext cx="987024" cy="403146"/>
          </a:xfrm>
          <a:prstGeom prst="rightArrow">
            <a:avLst>
              <a:gd name="adj1" fmla="val 50000"/>
              <a:gd name="adj2" fmla="val 50000"/>
            </a:avLst>
          </a:prstGeom>
          <a:solidFill>
            <a:srgbClr val="FF00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ustDataLst>
      <p:tags r:id="rId1"/>
    </p:custDataLst>
    <p:extLst>
      <p:ext uri="{BB962C8B-B14F-4D97-AF65-F5344CB8AC3E}">
        <p14:creationId xmlns:p14="http://schemas.microsoft.com/office/powerpoint/2010/main" val="11274902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2" name="Title 1">
            <a:extLst>
              <a:ext uri="{FF2B5EF4-FFF2-40B4-BE49-F238E27FC236}">
                <a16:creationId xmlns:a16="http://schemas.microsoft.com/office/drawing/2014/main" id="{500FCB2C-9076-4AFA-9783-B28FA5F1B64F}"/>
              </a:ext>
            </a:extLst>
          </p:cNvPr>
          <p:cNvSpPr>
            <a:spLocks noGrp="1"/>
          </p:cNvSpPr>
          <p:nvPr>
            <p:ph type="title"/>
          </p:nvPr>
        </p:nvSpPr>
        <p:spPr/>
        <p:txBody>
          <a:bodyPr>
            <a:normAutofit/>
          </a:bodyPr>
          <a:lstStyle/>
          <a:p>
            <a:r>
              <a:rPr lang="en-US" sz="4000" b="1">
                <a:ea typeface="Open Sans Light" panose="020B0306030504020204" pitchFamily="34" charset="0"/>
                <a:cs typeface="Open Sans Light" panose="020B0306030504020204" pitchFamily="34" charset="0"/>
              </a:rPr>
              <a:t>Add Students to Existing Proctor Groups</a:t>
            </a:r>
            <a:endParaRPr lang="en-US" sz="4000">
              <a:ea typeface="Open Sans Light" panose="020B0306030504020204" pitchFamily="34" charset="0"/>
              <a:cs typeface="Open Sans Light" panose="020B0306030504020204" pitchFamily="34" charset="0"/>
            </a:endParaRPr>
          </a:p>
        </p:txBody>
      </p:sp>
      <p:sp>
        <p:nvSpPr>
          <p:cNvPr id="3" name="Content Placeholder 2">
            <a:extLst>
              <a:ext uri="{FF2B5EF4-FFF2-40B4-BE49-F238E27FC236}">
                <a16:creationId xmlns:a16="http://schemas.microsoft.com/office/drawing/2014/main" id="{A1CF23BE-AE52-39C9-79D6-3864E0049D04}"/>
              </a:ext>
            </a:extLst>
          </p:cNvPr>
          <p:cNvSpPr>
            <a:spLocks noGrp="1"/>
          </p:cNvSpPr>
          <p:nvPr>
            <p:ph sz="quarter" idx="17"/>
          </p:nvPr>
        </p:nvSpPr>
        <p:spPr/>
        <p:txBody>
          <a:bodyPr/>
          <a:lstStyle/>
          <a:p>
            <a:pPr marL="342900" indent="-342900">
              <a:buFont typeface="+mj-lt"/>
              <a:buAutoNum type="arabicPeriod"/>
            </a:pPr>
            <a:r>
              <a:rPr lang="en-US" sz="2400" dirty="0"/>
              <a:t>Go to Test Management and select Administrations.</a:t>
            </a:r>
          </a:p>
          <a:p>
            <a:pPr marL="342900" indent="-342900">
              <a:buFont typeface="+mj-lt"/>
              <a:buAutoNum type="arabicPeriod"/>
            </a:pPr>
            <a:r>
              <a:rPr lang="en-US" sz="2400" dirty="0"/>
              <a:t>In the appropriate administration card, select </a:t>
            </a:r>
            <a:r>
              <a:rPr lang="en-US" sz="2400" b="1" dirty="0"/>
              <a:t>View</a:t>
            </a:r>
            <a:r>
              <a:rPr lang="en-US" sz="2400" dirty="0"/>
              <a:t> under Proctor Groups.</a:t>
            </a:r>
          </a:p>
          <a:p>
            <a:pPr marL="342900" indent="-342900">
              <a:buFont typeface="+mj-lt"/>
              <a:buAutoNum type="arabicPeriod"/>
            </a:pPr>
            <a:r>
              <a:rPr lang="en-US" sz="2400" dirty="0"/>
              <a:t>Select </a:t>
            </a:r>
            <a:r>
              <a:rPr lang="en-US" sz="2400" b="1" dirty="0"/>
              <a:t>Students</a:t>
            </a:r>
            <a:r>
              <a:rPr lang="en-US" sz="2400" dirty="0"/>
              <a:t> under Actions.</a:t>
            </a:r>
          </a:p>
          <a:p>
            <a:pPr marL="342900" indent="-342900">
              <a:buFont typeface="+mj-lt"/>
              <a:buAutoNum type="arabicPeriod"/>
            </a:pPr>
            <a:r>
              <a:rPr lang="en-US" sz="2400" dirty="0"/>
              <a:t>Select </a:t>
            </a:r>
            <a:r>
              <a:rPr lang="en-US" sz="2400" b="1" dirty="0"/>
              <a:t>Edit Proctor Group</a:t>
            </a:r>
            <a:r>
              <a:rPr lang="en-US" sz="2400" dirty="0"/>
              <a:t>.</a:t>
            </a:r>
          </a:p>
          <a:p>
            <a:pPr marL="342900" indent="-342900">
              <a:buFont typeface="+mj-lt"/>
              <a:buAutoNum type="arabicPeriod"/>
            </a:pPr>
            <a:r>
              <a:rPr lang="en-US" sz="2400" dirty="0"/>
              <a:t>Select the </a:t>
            </a:r>
            <a:r>
              <a:rPr lang="en-US" sz="2400" b="1" dirty="0"/>
              <a:t>+</a:t>
            </a:r>
            <a:r>
              <a:rPr lang="en-US" sz="2400" dirty="0"/>
              <a:t> icon to assign additional students to the proctor group.</a:t>
            </a:r>
          </a:p>
        </p:txBody>
      </p:sp>
      <p:sp>
        <p:nvSpPr>
          <p:cNvPr id="4" name="Slide Number Placeholder 2">
            <a:extLst>
              <a:ext uri="{FF2B5EF4-FFF2-40B4-BE49-F238E27FC236}">
                <a16:creationId xmlns:a16="http://schemas.microsoft.com/office/drawing/2014/main" id="{38043F71-CED8-E03D-69B0-CDBDDD6068C0}"/>
              </a:ext>
            </a:extLst>
          </p:cNvPr>
          <p:cNvSpPr txBox="1">
            <a:spLocks/>
          </p:cNvSpPr>
          <p:nvPr/>
        </p:nvSpPr>
        <p:spPr>
          <a:xfrm>
            <a:off x="9209088" y="6488113"/>
            <a:ext cx="2743200" cy="365125"/>
          </a:xfrm>
          <a:prstGeom prst="rect">
            <a:avLst/>
          </a:prstGeom>
        </p:spPr>
        <p:txBody>
          <a:bodyPr vert="horz" lIns="91440" tIns="45720" rIns="91440" bIns="45720" rtlCol="0" anchor="ctr"/>
          <a:lstStyle>
            <a:defPPr>
              <a:defRPr lang="en-US"/>
            </a:defPPr>
            <a:lvl1pPr algn="r" rtl="0" eaLnBrk="1" fontAlgn="auto" hangingPunct="1">
              <a:spcBef>
                <a:spcPts val="0"/>
              </a:spcBef>
              <a:spcAft>
                <a:spcPts val="0"/>
              </a:spcAft>
              <a:defRPr sz="1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fld id="{DEE62800-5F1C-45B1-BAA1-436A6B68D5BA}" type="slidenum">
              <a:rPr lang="en-US" smtClean="0"/>
              <a:pPr/>
              <a:t>64</a:t>
            </a:fld>
            <a:endParaRPr lang="en-US"/>
          </a:p>
        </p:txBody>
      </p:sp>
      <p:sp>
        <p:nvSpPr>
          <p:cNvPr id="6" name="Google Shape;566;p57">
            <a:extLst>
              <a:ext uri="{FF2B5EF4-FFF2-40B4-BE49-F238E27FC236}">
                <a16:creationId xmlns:a16="http://schemas.microsoft.com/office/drawing/2014/main" id="{71A9CBF9-3483-1C1B-3B1F-58C2E86E225A}"/>
              </a:ext>
            </a:extLst>
          </p:cNvPr>
          <p:cNvSpPr txBox="1"/>
          <p:nvPr/>
        </p:nvSpPr>
        <p:spPr>
          <a:xfrm>
            <a:off x="8528444" y="3781934"/>
            <a:ext cx="247346" cy="111718"/>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lang="en-US" sz="1400" b="0" i="0" u="none" strike="noStrike" cap="none">
              <a:solidFill>
                <a:srgbClr val="000000"/>
              </a:solidFill>
              <a:latin typeface="Calibri Light" panose="020F0302020204030204" pitchFamily="34" charset="0"/>
              <a:ea typeface="Calibri"/>
              <a:cs typeface="Calibri Light" panose="020F0302020204030204" pitchFamily="34" charset="0"/>
              <a:sym typeface="Calibri"/>
            </a:endParaRPr>
          </a:p>
        </p:txBody>
      </p:sp>
      <p:pic>
        <p:nvPicPr>
          <p:cNvPr id="8" name="Picture 7">
            <a:extLst>
              <a:ext uri="{FF2B5EF4-FFF2-40B4-BE49-F238E27FC236}">
                <a16:creationId xmlns:a16="http://schemas.microsoft.com/office/drawing/2014/main" id="{CA998B28-1F9A-18AF-631E-4BDF3FCCD89F}"/>
              </a:ext>
            </a:extLst>
          </p:cNvPr>
          <p:cNvPicPr>
            <a:picLocks noChangeAspect="1"/>
          </p:cNvPicPr>
          <p:nvPr/>
        </p:nvPicPr>
        <p:blipFill>
          <a:blip r:embed="rId4"/>
          <a:srcRect/>
          <a:stretch/>
        </p:blipFill>
        <p:spPr>
          <a:xfrm>
            <a:off x="7686371" y="2184595"/>
            <a:ext cx="2546390" cy="1066629"/>
          </a:xfrm>
          <a:prstGeom prst="rect">
            <a:avLst/>
          </a:prstGeom>
          <a:ln>
            <a:solidFill>
              <a:schemeClr val="bg2"/>
            </a:solidFill>
          </a:ln>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2C874249-E918-4ED9-8AAC-54B18D2C66A2}"/>
              </a:ext>
            </a:extLst>
          </p:cNvPr>
          <p:cNvPicPr>
            <a:picLocks noChangeAspect="1"/>
          </p:cNvPicPr>
          <p:nvPr/>
        </p:nvPicPr>
        <p:blipFill>
          <a:blip r:embed="rId5"/>
          <a:srcRect/>
          <a:stretch/>
        </p:blipFill>
        <p:spPr>
          <a:xfrm>
            <a:off x="6549345" y="3465231"/>
            <a:ext cx="5000606" cy="1227694"/>
          </a:xfrm>
          <a:prstGeom prst="rect">
            <a:avLst/>
          </a:prstGeom>
          <a:ln>
            <a:solidFill>
              <a:schemeClr val="bg2"/>
            </a:solidFill>
          </a:ln>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108D23D8-C6B4-DDB5-6479-0A238B231325}"/>
              </a:ext>
            </a:extLst>
          </p:cNvPr>
          <p:cNvPicPr>
            <a:picLocks noChangeAspect="1"/>
          </p:cNvPicPr>
          <p:nvPr/>
        </p:nvPicPr>
        <p:blipFill>
          <a:blip r:embed="rId6"/>
          <a:srcRect/>
          <a:stretch/>
        </p:blipFill>
        <p:spPr>
          <a:xfrm>
            <a:off x="6722108" y="5009628"/>
            <a:ext cx="4655080" cy="962547"/>
          </a:xfrm>
          <a:prstGeom prst="rect">
            <a:avLst/>
          </a:prstGeom>
          <a:ln>
            <a:solidFill>
              <a:schemeClr val="bg2"/>
            </a:solidFill>
          </a:ln>
          <a:effectLst>
            <a:outerShdw blurRad="50800" dist="38100" dir="2700000" algn="tl" rotWithShape="0">
              <a:prstClr val="black">
                <a:alpha val="40000"/>
              </a:prstClr>
            </a:outerShdw>
          </a:effectLst>
        </p:spPr>
      </p:pic>
      <p:sp>
        <p:nvSpPr>
          <p:cNvPr id="13" name="Flowchart: Connector 12">
            <a:extLst>
              <a:ext uri="{FF2B5EF4-FFF2-40B4-BE49-F238E27FC236}">
                <a16:creationId xmlns:a16="http://schemas.microsoft.com/office/drawing/2014/main" id="{6EA2EB23-A0D9-B1B8-C7A0-CB51E8BA83E2}"/>
              </a:ext>
            </a:extLst>
          </p:cNvPr>
          <p:cNvSpPr/>
          <p:nvPr/>
        </p:nvSpPr>
        <p:spPr>
          <a:xfrm>
            <a:off x="8819898" y="2611549"/>
            <a:ext cx="778379" cy="622326"/>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9DDF7682-9C0F-41C8-2FB2-034CFB271069}"/>
              </a:ext>
            </a:extLst>
          </p:cNvPr>
          <p:cNvSpPr/>
          <p:nvPr/>
        </p:nvSpPr>
        <p:spPr>
          <a:xfrm>
            <a:off x="10696774" y="4390669"/>
            <a:ext cx="923726" cy="292731"/>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398411E0-ADDB-E33B-6199-10D63885E929}"/>
              </a:ext>
            </a:extLst>
          </p:cNvPr>
          <p:cNvSpPr/>
          <p:nvPr/>
        </p:nvSpPr>
        <p:spPr>
          <a:xfrm>
            <a:off x="10989221" y="4939267"/>
            <a:ext cx="393637" cy="339401"/>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Google Shape;1109;p81">
            <a:extLst>
              <a:ext uri="{FF2B5EF4-FFF2-40B4-BE49-F238E27FC236}">
                <a16:creationId xmlns:a16="http://schemas.microsoft.com/office/drawing/2014/main" id="{0D2AB859-A6F6-5924-3D9F-A24A04112C88}"/>
              </a:ext>
            </a:extLst>
          </p:cNvPr>
          <p:cNvSpPr/>
          <p:nvPr/>
        </p:nvSpPr>
        <p:spPr>
          <a:xfrm rot="5400000">
            <a:off x="8457410" y="3366354"/>
            <a:ext cx="987024" cy="403146"/>
          </a:xfrm>
          <a:prstGeom prst="rightArrow">
            <a:avLst>
              <a:gd name="adj1" fmla="val 50000"/>
              <a:gd name="adj2" fmla="val 50000"/>
            </a:avLst>
          </a:prstGeom>
          <a:solidFill>
            <a:srgbClr val="FF00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 name="Google Shape;1109;p81">
            <a:extLst>
              <a:ext uri="{FF2B5EF4-FFF2-40B4-BE49-F238E27FC236}">
                <a16:creationId xmlns:a16="http://schemas.microsoft.com/office/drawing/2014/main" id="{46D3C558-74EF-891D-2C5E-6B1C6ABCA3C4}"/>
              </a:ext>
            </a:extLst>
          </p:cNvPr>
          <p:cNvSpPr/>
          <p:nvPr/>
        </p:nvSpPr>
        <p:spPr>
          <a:xfrm rot="5400000">
            <a:off x="8470867" y="4895434"/>
            <a:ext cx="987024" cy="403146"/>
          </a:xfrm>
          <a:prstGeom prst="rightArrow">
            <a:avLst>
              <a:gd name="adj1" fmla="val 50000"/>
              <a:gd name="adj2" fmla="val 50000"/>
            </a:avLst>
          </a:prstGeom>
          <a:solidFill>
            <a:srgbClr val="FF00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ustDataLst>
      <p:tags r:id="rId1"/>
    </p:custDataLst>
    <p:extLst>
      <p:ext uri="{BB962C8B-B14F-4D97-AF65-F5344CB8AC3E}">
        <p14:creationId xmlns:p14="http://schemas.microsoft.com/office/powerpoint/2010/main" val="3774483956"/>
      </p:ext>
    </p:extLst>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7" name="Google Shape;287;p33"/>
          <p:cNvSpPr txBox="1"/>
          <p:nvPr/>
        </p:nvSpPr>
        <p:spPr>
          <a:xfrm>
            <a:off x="7547224" y="2133600"/>
            <a:ext cx="3845674" cy="68553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endParaRPr lang="en-US" sz="3000" b="0" i="0" u="none" strike="noStrike" cap="none">
              <a:latin typeface="Open Sans Light" panose="020B0306030504020204" pitchFamily="34" charset="0"/>
              <a:ea typeface="Open Sans Light" panose="020B0306030504020204" pitchFamily="34" charset="0"/>
              <a:cs typeface="Open Sans Light" panose="020B0306030504020204" pitchFamily="34" charset="0"/>
              <a:sym typeface="Calibri"/>
            </a:endParaRPr>
          </a:p>
        </p:txBody>
      </p:sp>
      <p:sp>
        <p:nvSpPr>
          <p:cNvPr id="2" name="Title 1">
            <a:extLst>
              <a:ext uri="{FF2B5EF4-FFF2-40B4-BE49-F238E27FC236}">
                <a16:creationId xmlns:a16="http://schemas.microsoft.com/office/drawing/2014/main" id="{C4AFFCA2-1084-4BB2-93C6-7644251573D0}"/>
              </a:ext>
            </a:extLst>
          </p:cNvPr>
          <p:cNvSpPr>
            <a:spLocks noGrp="1"/>
          </p:cNvSpPr>
          <p:nvPr>
            <p:ph type="title"/>
          </p:nvPr>
        </p:nvSpPr>
        <p:spPr/>
        <p:txBody>
          <a:bodyPr>
            <a:normAutofit/>
          </a:bodyPr>
          <a:lstStyle/>
          <a:p>
            <a:r>
              <a:rPr lang="en-US" sz="4000" b="1">
                <a:ea typeface="Open Sans Light" panose="020B0306030504020204" pitchFamily="34" charset="0"/>
                <a:cs typeface="Open Sans Light" panose="020B0306030504020204" pitchFamily="34" charset="0"/>
              </a:rPr>
              <a:t>Student Registration</a:t>
            </a:r>
            <a:endParaRPr lang="en-US" sz="4000">
              <a:ea typeface="Open Sans Light" panose="020B0306030504020204" pitchFamily="34" charset="0"/>
              <a:cs typeface="Open Sans Light" panose="020B0306030504020204" pitchFamily="34" charset="0"/>
            </a:endParaRPr>
          </a:p>
        </p:txBody>
      </p:sp>
      <p:sp>
        <p:nvSpPr>
          <p:cNvPr id="3" name="Content Placeholder 2">
            <a:extLst>
              <a:ext uri="{FF2B5EF4-FFF2-40B4-BE49-F238E27FC236}">
                <a16:creationId xmlns:a16="http://schemas.microsoft.com/office/drawing/2014/main" id="{E87879D8-E8FD-4DFC-9DDB-10B6A8DEEF8C}"/>
              </a:ext>
            </a:extLst>
          </p:cNvPr>
          <p:cNvSpPr>
            <a:spLocks noGrp="1"/>
          </p:cNvSpPr>
          <p:nvPr>
            <p:ph sz="quarter" idx="16"/>
          </p:nvPr>
        </p:nvSpPr>
        <p:spPr/>
        <p:txBody>
          <a:bodyPr lIns="91440" tIns="45720" rIns="91440" bIns="45720" anchor="t"/>
          <a:lstStyle/>
          <a:p>
            <a:pPr marL="457200" indent="-342900">
              <a:lnSpc>
                <a:spcPct val="100000"/>
              </a:lnSpc>
              <a:spcBef>
                <a:spcPts val="0"/>
              </a:spcBef>
              <a:spcAft>
                <a:spcPts val="0"/>
              </a:spcAft>
              <a:buSzPts val="1800"/>
              <a:buFont typeface="Wingdings" panose="05000000000000000000" pitchFamily="2" charset="2"/>
              <a:buChar char="§"/>
            </a:pPr>
            <a:r>
              <a:rPr lang="en-US" sz="2400" dirty="0"/>
              <a:t>Go to Test Management, then select Administrations</a:t>
            </a:r>
            <a:r>
              <a:rPr lang="en-US" sz="2400" b="1" dirty="0"/>
              <a:t>.</a:t>
            </a:r>
          </a:p>
          <a:p>
            <a:pPr marL="457200" indent="-342900">
              <a:lnSpc>
                <a:spcPct val="100000"/>
              </a:lnSpc>
              <a:spcBef>
                <a:spcPts val="0"/>
              </a:spcBef>
              <a:spcAft>
                <a:spcPts val="0"/>
              </a:spcAft>
              <a:buSzPts val="1800"/>
              <a:buFont typeface="Wingdings" panose="05000000000000000000" pitchFamily="2" charset="2"/>
              <a:buChar char="§"/>
            </a:pPr>
            <a:r>
              <a:rPr lang="en-US" sz="2400" dirty="0"/>
              <a:t>On the proctor dashboard, it will display the total registered Student count for that given administration.</a:t>
            </a:r>
          </a:p>
          <a:p>
            <a:pPr marL="114300">
              <a:lnSpc>
                <a:spcPct val="100000"/>
              </a:lnSpc>
              <a:spcBef>
                <a:spcPts val="0"/>
              </a:spcBef>
              <a:spcAft>
                <a:spcPts val="0"/>
              </a:spcAft>
              <a:buSzPts val="1800"/>
            </a:pPr>
            <a:endParaRPr lang="en-US" sz="2000" dirty="0">
              <a:highlight>
                <a:srgbClr val="FFFF00"/>
              </a:highlight>
            </a:endParaRPr>
          </a:p>
          <a:p>
            <a:pPr marL="114300">
              <a:lnSpc>
                <a:spcPct val="100000"/>
              </a:lnSpc>
              <a:spcBef>
                <a:spcPts val="0"/>
              </a:spcBef>
              <a:spcAft>
                <a:spcPts val="0"/>
              </a:spcAft>
              <a:buSzPts val="1800"/>
            </a:pPr>
            <a:endParaRPr lang="en-US" sz="2000" dirty="0">
              <a:highlight>
                <a:srgbClr val="FFFF00"/>
              </a:highlight>
              <a:sym typeface="Calibri"/>
            </a:endParaRPr>
          </a:p>
          <a:p>
            <a:pPr marL="114300">
              <a:lnSpc>
                <a:spcPct val="100000"/>
              </a:lnSpc>
              <a:spcBef>
                <a:spcPts val="0"/>
              </a:spcBef>
              <a:spcAft>
                <a:spcPts val="0"/>
              </a:spcAft>
              <a:buSzPts val="1800"/>
            </a:pPr>
            <a:endParaRPr lang="en-US" sz="2000" dirty="0">
              <a:highlight>
                <a:srgbClr val="FFFF00"/>
              </a:highlight>
              <a:sym typeface="Calibri"/>
            </a:endParaRPr>
          </a:p>
          <a:p>
            <a:pPr marL="114300">
              <a:lnSpc>
                <a:spcPct val="100000"/>
              </a:lnSpc>
              <a:spcBef>
                <a:spcPts val="0"/>
              </a:spcBef>
              <a:spcAft>
                <a:spcPts val="0"/>
              </a:spcAft>
              <a:buSzPts val="1800"/>
            </a:pPr>
            <a:endParaRPr lang="en-US" sz="2000" dirty="0">
              <a:highlight>
                <a:srgbClr val="FFFF00"/>
              </a:highlight>
              <a:sym typeface="Calibri"/>
            </a:endParaRPr>
          </a:p>
          <a:p>
            <a:pPr marL="114300" marR="0" lvl="0" algn="l" rtl="0">
              <a:lnSpc>
                <a:spcPct val="100000"/>
              </a:lnSpc>
              <a:spcBef>
                <a:spcPts val="0"/>
              </a:spcBef>
              <a:spcAft>
                <a:spcPts val="0"/>
              </a:spcAft>
              <a:buSzPts val="1800"/>
            </a:pPr>
            <a:endParaRPr lang="en-US" sz="2000" b="0" i="0" u="none" strike="noStrike" cap="none" dirty="0">
              <a:highlight>
                <a:srgbClr val="FFFF00"/>
              </a:highlight>
              <a:sym typeface="Calibri"/>
            </a:endParaRPr>
          </a:p>
        </p:txBody>
      </p:sp>
      <p:sp>
        <p:nvSpPr>
          <p:cNvPr id="8" name="Slide Number Placeholder 2">
            <a:extLst>
              <a:ext uri="{FF2B5EF4-FFF2-40B4-BE49-F238E27FC236}">
                <a16:creationId xmlns:a16="http://schemas.microsoft.com/office/drawing/2014/main" id="{9D844C93-206E-43A7-8931-CDCBF862C32D}"/>
              </a:ext>
            </a:extLst>
          </p:cNvPr>
          <p:cNvSpPr>
            <a:spLocks noGrp="1"/>
          </p:cNvSpPr>
          <p:nvPr>
            <p:ph type="sldNum" sz="quarter" idx="15"/>
          </p:nvPr>
        </p:nvSpPr>
        <p:spPr/>
        <p:txBody>
          <a:bodyPr/>
          <a:lstStyle/>
          <a:p>
            <a:fld id="{DEE62800-5F1C-45B1-BAA1-436A6B68D5BA}" type="slidenum">
              <a:rPr lang="en-US" smtClean="0"/>
              <a:pPr/>
              <a:t>65</a:t>
            </a:fld>
            <a:endParaRPr lang="en-US"/>
          </a:p>
        </p:txBody>
      </p:sp>
      <p:pic>
        <p:nvPicPr>
          <p:cNvPr id="4" name="Picture 3">
            <a:extLst>
              <a:ext uri="{FF2B5EF4-FFF2-40B4-BE49-F238E27FC236}">
                <a16:creationId xmlns:a16="http://schemas.microsoft.com/office/drawing/2014/main" id="{C53E5375-6AAE-B084-E333-DA869B767E6F}"/>
              </a:ext>
            </a:extLst>
          </p:cNvPr>
          <p:cNvPicPr>
            <a:picLocks noChangeAspect="1"/>
          </p:cNvPicPr>
          <p:nvPr/>
        </p:nvPicPr>
        <p:blipFill>
          <a:blip r:embed="rId4"/>
          <a:srcRect/>
          <a:stretch/>
        </p:blipFill>
        <p:spPr>
          <a:xfrm>
            <a:off x="3473522" y="3715098"/>
            <a:ext cx="5387283" cy="2302697"/>
          </a:xfrm>
          <a:prstGeom prst="rect">
            <a:avLst/>
          </a:prstGeom>
          <a:ln>
            <a:solidFill>
              <a:schemeClr val="bg2"/>
            </a:solidFill>
          </a:ln>
          <a:effectLst>
            <a:outerShdw blurRad="50800" dist="38100" dir="2700000" algn="tl" rotWithShape="0">
              <a:prstClr val="black">
                <a:alpha val="40000"/>
              </a:prstClr>
            </a:outerShdw>
          </a:effectLst>
        </p:spPr>
      </p:pic>
      <p:sp>
        <p:nvSpPr>
          <p:cNvPr id="5" name="Oval 4">
            <a:extLst>
              <a:ext uri="{FF2B5EF4-FFF2-40B4-BE49-F238E27FC236}">
                <a16:creationId xmlns:a16="http://schemas.microsoft.com/office/drawing/2014/main" id="{FEA152F8-81ED-03E6-69F8-1A8A80D4980C}"/>
              </a:ext>
            </a:extLst>
          </p:cNvPr>
          <p:cNvSpPr/>
          <p:nvPr/>
        </p:nvSpPr>
        <p:spPr>
          <a:xfrm>
            <a:off x="3387973" y="4427620"/>
            <a:ext cx="2062335" cy="64970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550908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6" name="Google Shape;596;p59"/>
          <p:cNvSpPr txBox="1"/>
          <p:nvPr/>
        </p:nvSpPr>
        <p:spPr>
          <a:xfrm>
            <a:off x="5823902" y="2953260"/>
            <a:ext cx="219060" cy="88977"/>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lang="en-US" sz="1400" b="0" i="0" u="none" strike="noStrike" cap="none">
              <a:solidFill>
                <a:srgbClr val="000000"/>
              </a:solidFill>
              <a:latin typeface="Calibri Light" panose="020F0302020204030204" pitchFamily="34" charset="0"/>
              <a:ea typeface="Calibri"/>
              <a:cs typeface="Calibri Light" panose="020F0302020204030204" pitchFamily="34" charset="0"/>
              <a:sym typeface="Calibri"/>
            </a:endParaRPr>
          </a:p>
        </p:txBody>
      </p:sp>
      <p:sp>
        <p:nvSpPr>
          <p:cNvPr id="7" name="Title 6">
            <a:extLst>
              <a:ext uri="{FF2B5EF4-FFF2-40B4-BE49-F238E27FC236}">
                <a16:creationId xmlns:a16="http://schemas.microsoft.com/office/drawing/2014/main" id="{8D6888AE-C88D-4E07-A24A-52BFE9B74FF0}"/>
              </a:ext>
            </a:extLst>
          </p:cNvPr>
          <p:cNvSpPr>
            <a:spLocks noGrp="1"/>
          </p:cNvSpPr>
          <p:nvPr>
            <p:ph type="title"/>
          </p:nvPr>
        </p:nvSpPr>
        <p:spPr/>
        <p:txBody>
          <a:bodyPr lIns="91440" tIns="45720" rIns="91440" bIns="45720" anchor="ctr" anchorCtr="0">
            <a:normAutofit/>
          </a:bodyPr>
          <a:lstStyle/>
          <a:p>
            <a:r>
              <a:rPr lang="en-US" sz="4000" b="1">
                <a:latin typeface="Open Sans Light"/>
                <a:ea typeface="Open Sans Light"/>
                <a:cs typeface="Open Sans Light"/>
              </a:rPr>
              <a:t>Printing Test Cards</a:t>
            </a:r>
          </a:p>
        </p:txBody>
      </p:sp>
      <p:sp>
        <p:nvSpPr>
          <p:cNvPr id="4" name="Content Placeholder 3">
            <a:extLst>
              <a:ext uri="{FF2B5EF4-FFF2-40B4-BE49-F238E27FC236}">
                <a16:creationId xmlns:a16="http://schemas.microsoft.com/office/drawing/2014/main" id="{F60FEBFC-192C-3D37-0C18-B2D11356A431}"/>
              </a:ext>
            </a:extLst>
          </p:cNvPr>
          <p:cNvSpPr>
            <a:spLocks noGrp="1"/>
          </p:cNvSpPr>
          <p:nvPr>
            <p:ph sz="quarter" idx="17"/>
          </p:nvPr>
        </p:nvSpPr>
        <p:spPr/>
        <p:txBody>
          <a:bodyPr/>
          <a:lstStyle/>
          <a:p>
            <a:pPr marL="342900" indent="-342900">
              <a:buFont typeface="+mj-lt"/>
              <a:buAutoNum type="arabicPeriod"/>
            </a:pPr>
            <a:r>
              <a:rPr lang="en-US" sz="1800" dirty="0"/>
              <a:t>Locate the administration card, and then under either Students or Proctor Groups select </a:t>
            </a:r>
            <a:r>
              <a:rPr lang="en-US" sz="1800" b="1" dirty="0"/>
              <a:t>Print Cards</a:t>
            </a:r>
            <a:r>
              <a:rPr lang="en-US" sz="1800" dirty="0"/>
              <a:t>.</a:t>
            </a:r>
          </a:p>
          <a:p>
            <a:pPr marL="342900" indent="-342900">
              <a:buFont typeface="+mj-lt"/>
              <a:buAutoNum type="arabicPeriod"/>
            </a:pPr>
            <a:r>
              <a:rPr lang="en-US" sz="1800" dirty="0"/>
              <a:t>You can select various formatting options:</a:t>
            </a:r>
          </a:p>
          <a:p>
            <a:pPr marL="800100" lvl="1" indent="-342900">
              <a:buFont typeface="+mj-lt"/>
              <a:buAutoNum type="alphaLcParenR"/>
            </a:pPr>
            <a:r>
              <a:rPr lang="en-US" dirty="0"/>
              <a:t>Layout - Select 2 by 4, 3 by 6, or 1 per page.</a:t>
            </a:r>
          </a:p>
          <a:p>
            <a:pPr marL="800100" lvl="1" indent="-342900">
              <a:buFont typeface="+mj-lt"/>
              <a:buAutoNum type="alphaLcParenR"/>
            </a:pPr>
            <a:r>
              <a:rPr lang="en-US" dirty="0"/>
              <a:t>Toggle title pages for each proctor group - Select whether to include title pages for each proctor group. This prints a roster for the proctor.</a:t>
            </a:r>
          </a:p>
          <a:p>
            <a:pPr marL="800100" lvl="1" indent="-342900">
              <a:buFont typeface="+mj-lt"/>
              <a:buAutoNum type="alphaLcParenR"/>
            </a:pPr>
            <a:r>
              <a:rPr lang="en-US" dirty="0"/>
              <a:t>Toggle borders - Select whether to include dashed borders (guides for cutting the cards). </a:t>
            </a:r>
          </a:p>
          <a:p>
            <a:pPr marL="800100" lvl="1" indent="-342900">
              <a:buFont typeface="+mj-lt"/>
              <a:buAutoNum type="alphaLcParenR"/>
            </a:pPr>
            <a:r>
              <a:rPr lang="en-US" dirty="0"/>
              <a:t>Grouping - Sequential or Stacked. Select the information icon to see formatting conventions for each option.</a:t>
            </a:r>
          </a:p>
          <a:p>
            <a:pPr marL="342900" indent="-342900">
              <a:buFont typeface="+mj-lt"/>
              <a:buAutoNum type="arabicPeriod"/>
            </a:pPr>
            <a:r>
              <a:rPr lang="en-US" sz="1800" dirty="0"/>
              <a:t>Select the </a:t>
            </a:r>
            <a:r>
              <a:rPr lang="en-US" sz="1800" b="1" dirty="0"/>
              <a:t>Print</a:t>
            </a:r>
            <a:r>
              <a:rPr lang="en-US" sz="1800" dirty="0"/>
              <a:t> button.</a:t>
            </a:r>
          </a:p>
        </p:txBody>
      </p:sp>
      <p:sp>
        <p:nvSpPr>
          <p:cNvPr id="12" name="Slide Number Placeholder 2">
            <a:extLst>
              <a:ext uri="{FF2B5EF4-FFF2-40B4-BE49-F238E27FC236}">
                <a16:creationId xmlns:a16="http://schemas.microsoft.com/office/drawing/2014/main" id="{4ABD0F3C-EB6E-4632-A683-0A1DAF3BA116}"/>
              </a:ext>
            </a:extLst>
          </p:cNvPr>
          <p:cNvSpPr>
            <a:spLocks noGrp="1"/>
          </p:cNvSpPr>
          <p:nvPr>
            <p:ph type="sldNum" sz="quarter" idx="16"/>
          </p:nvPr>
        </p:nvSpPr>
        <p:spPr/>
        <p:txBody>
          <a:bodyPr/>
          <a:lstStyle/>
          <a:p>
            <a:fld id="{DEE62800-5F1C-45B1-BAA1-436A6B68D5BA}" type="slidenum">
              <a:rPr lang="en-US" smtClean="0"/>
              <a:pPr/>
              <a:t>66</a:t>
            </a:fld>
            <a:endParaRPr lang="en-US"/>
          </a:p>
        </p:txBody>
      </p:sp>
      <p:pic>
        <p:nvPicPr>
          <p:cNvPr id="14" name="Picture 13">
            <a:extLst>
              <a:ext uri="{FF2B5EF4-FFF2-40B4-BE49-F238E27FC236}">
                <a16:creationId xmlns:a16="http://schemas.microsoft.com/office/drawing/2014/main" id="{DDA14E0B-8816-DA40-BDF8-03B564D55EEB}"/>
              </a:ext>
            </a:extLst>
          </p:cNvPr>
          <p:cNvPicPr>
            <a:picLocks noChangeAspect="1"/>
          </p:cNvPicPr>
          <p:nvPr/>
        </p:nvPicPr>
        <p:blipFill>
          <a:blip r:embed="rId4"/>
          <a:srcRect/>
          <a:stretch/>
        </p:blipFill>
        <p:spPr>
          <a:xfrm>
            <a:off x="7082516" y="1819142"/>
            <a:ext cx="3843667" cy="2056643"/>
          </a:xfrm>
          <a:prstGeom prst="rect">
            <a:avLst/>
          </a:prstGeom>
          <a:ln>
            <a:solidFill>
              <a:schemeClr val="bg2"/>
            </a:solidFill>
          </a:ln>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FA5B071F-20E8-8BB9-F63A-2CBBF39D6D2D}"/>
              </a:ext>
            </a:extLst>
          </p:cNvPr>
          <p:cNvPicPr>
            <a:picLocks noChangeAspect="1"/>
          </p:cNvPicPr>
          <p:nvPr/>
        </p:nvPicPr>
        <p:blipFill>
          <a:blip r:embed="rId5"/>
          <a:srcRect/>
          <a:stretch/>
        </p:blipFill>
        <p:spPr>
          <a:xfrm>
            <a:off x="6715904" y="4094669"/>
            <a:ext cx="4576890" cy="2286168"/>
          </a:xfrm>
          <a:prstGeom prst="rect">
            <a:avLst/>
          </a:prstGeom>
          <a:ln>
            <a:solidFill>
              <a:schemeClr val="bg2"/>
            </a:solidFill>
          </a:ln>
          <a:effectLst>
            <a:outerShdw blurRad="50800" dist="38100" dir="2700000" algn="tl" rotWithShape="0">
              <a:prstClr val="black">
                <a:alpha val="40000"/>
              </a:prstClr>
            </a:outerShdw>
          </a:effectLst>
        </p:spPr>
      </p:pic>
      <p:sp>
        <p:nvSpPr>
          <p:cNvPr id="18" name="Flowchart: Connector 17">
            <a:extLst>
              <a:ext uri="{FF2B5EF4-FFF2-40B4-BE49-F238E27FC236}">
                <a16:creationId xmlns:a16="http://schemas.microsoft.com/office/drawing/2014/main" id="{0E34B5AE-4E9F-AAAB-A31F-1C1BE1EFE230}"/>
              </a:ext>
            </a:extLst>
          </p:cNvPr>
          <p:cNvSpPr/>
          <p:nvPr/>
        </p:nvSpPr>
        <p:spPr>
          <a:xfrm>
            <a:off x="8244639" y="3455380"/>
            <a:ext cx="795806" cy="324632"/>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Google Shape;1109;p81">
            <a:extLst>
              <a:ext uri="{FF2B5EF4-FFF2-40B4-BE49-F238E27FC236}">
                <a16:creationId xmlns:a16="http://schemas.microsoft.com/office/drawing/2014/main" id="{8BA81E1E-6CF4-3A6E-D121-39C60F9C4415}"/>
              </a:ext>
            </a:extLst>
          </p:cNvPr>
          <p:cNvSpPr/>
          <p:nvPr/>
        </p:nvSpPr>
        <p:spPr>
          <a:xfrm rot="5400000">
            <a:off x="8514003" y="4026057"/>
            <a:ext cx="987024" cy="403146"/>
          </a:xfrm>
          <a:prstGeom prst="rightArrow">
            <a:avLst>
              <a:gd name="adj1" fmla="val 50000"/>
              <a:gd name="adj2" fmla="val 50000"/>
            </a:avLst>
          </a:prstGeom>
          <a:solidFill>
            <a:srgbClr val="FF00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ustDataLst>
      <p:tags r:id="rId1"/>
    </p:custDataLst>
    <p:extLst>
      <p:ext uri="{BB962C8B-B14F-4D97-AF65-F5344CB8AC3E}">
        <p14:creationId xmlns:p14="http://schemas.microsoft.com/office/powerpoint/2010/main" val="784693291"/>
      </p:ext>
    </p:extLst>
  </p:cSld>
  <p:clrMapOvr>
    <a:masterClrMapping/>
  </p:clrMapOvr>
  <p:transition spd="slow"/>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034945-CFCC-4265-89BE-01CFCE53C9D2}"/>
              </a:ext>
            </a:extLst>
          </p:cNvPr>
          <p:cNvSpPr>
            <a:spLocks noGrp="1"/>
          </p:cNvSpPr>
          <p:nvPr>
            <p:ph type="title"/>
          </p:nvPr>
        </p:nvSpPr>
        <p:spPr/>
        <p:txBody>
          <a:bodyPr>
            <a:normAutofit/>
          </a:bodyPr>
          <a:lstStyle/>
          <a:p>
            <a:pPr algn="ctr"/>
            <a:r>
              <a:rPr lang="en-US" sz="6000" b="1">
                <a:ea typeface="Open Sans Light" panose="020B0306030504020204" pitchFamily="34" charset="0"/>
                <a:cs typeface="Open Sans Light" panose="020B0306030504020204" pitchFamily="34" charset="0"/>
              </a:rPr>
              <a:t>Before Testing Checklist</a:t>
            </a:r>
          </a:p>
        </p:txBody>
      </p:sp>
      <p:sp>
        <p:nvSpPr>
          <p:cNvPr id="4" name="Google Shape;1176;p179">
            <a:extLst>
              <a:ext uri="{FF2B5EF4-FFF2-40B4-BE49-F238E27FC236}">
                <a16:creationId xmlns:a16="http://schemas.microsoft.com/office/drawing/2014/main" id="{0723EB15-08BC-4157-A731-E8794BF6F3E8}"/>
              </a:ext>
            </a:extLst>
          </p:cNvPr>
          <p:cNvSpPr txBox="1">
            <a:spLocks/>
          </p:cNvSpPr>
          <p:nvPr/>
        </p:nvSpPr>
        <p:spPr>
          <a:xfrm>
            <a:off x="9209088" y="6488113"/>
            <a:ext cx="2743200" cy="365125"/>
          </a:xfrm>
          <a:prstGeom prst="rect">
            <a:avLst/>
          </a:prstGeom>
          <a:noFill/>
          <a:ln>
            <a:noFill/>
          </a:ln>
        </p:spPr>
        <p:txBody>
          <a:bodyPr spcFirstLastPara="1" vert="horz" wrap="square" lIns="57133" tIns="28567" rIns="57133" bIns="28567" rtlCol="0" anchor="t"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defTabSz="1219170">
              <a:defRPr/>
            </a:pPr>
            <a:fld id="{00000000-1234-1234-1234-123412341234}" type="slidenum">
              <a:rPr lang="en" sz="1000" kern="0" smtClean="0">
                <a:latin typeface="Open Sans Light" panose="020B0306030504020204" pitchFamily="34" charset="0"/>
                <a:ea typeface="Open Sans Light" panose="020B0306030504020204" pitchFamily="34" charset="0"/>
                <a:cs typeface="Open Sans Light" panose="020B0306030504020204" pitchFamily="34" charset="0"/>
              </a:rPr>
              <a:pPr algn="r" defTabSz="1219170">
                <a:defRPr/>
              </a:pPr>
              <a:t>67</a:t>
            </a:fld>
            <a:endParaRPr lang="en" sz="1000" kern="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0864067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dirty="0">
                <a:solidFill>
                  <a:schemeClr val="tx2"/>
                </a:solidFill>
                <a:latin typeface="+mj-lt"/>
              </a:rPr>
            </a:br>
            <a:r>
              <a:rPr lang="en-US" sz="4000" b="1" dirty="0">
                <a:ea typeface="Open Sans Light" panose="020B0306030504020204" pitchFamily="34" charset="0"/>
                <a:cs typeface="Open Sans Light" panose="020B0306030504020204" pitchFamily="34" charset="0"/>
              </a:rPr>
              <a:t>Test Coordinator Tasks </a:t>
            </a:r>
            <a:br>
              <a:rPr lang="en-US" dirty="0">
                <a:solidFill>
                  <a:schemeClr val="tx2"/>
                </a:solidFill>
                <a:latin typeface="+mj-lt"/>
              </a:rPr>
            </a:br>
            <a:endParaRPr dirty="0">
              <a:solidFill>
                <a:schemeClr val="tx2"/>
              </a:solidFill>
              <a:latin typeface="+mj-lt"/>
            </a:endParaRPr>
          </a:p>
        </p:txBody>
      </p:sp>
      <p:sp>
        <p:nvSpPr>
          <p:cNvPr id="2" name="Content Placeholder 1">
            <a:extLst>
              <a:ext uri="{FF2B5EF4-FFF2-40B4-BE49-F238E27FC236}">
                <a16:creationId xmlns:a16="http://schemas.microsoft.com/office/drawing/2014/main" id="{D744F837-DE25-4FEA-916C-91DA40E2BB73}"/>
              </a:ext>
            </a:extLst>
          </p:cNvPr>
          <p:cNvSpPr>
            <a:spLocks noGrp="1"/>
          </p:cNvSpPr>
          <p:nvPr>
            <p:ph sz="quarter" idx="16"/>
          </p:nvPr>
        </p:nvSpPr>
        <p:spPr/>
        <p:txBody>
          <a:bodyPr/>
          <a:lstStyle/>
          <a:p>
            <a:pPr marL="342900" indent="-342900">
              <a:buClr>
                <a:schemeClr val="tx2"/>
              </a:buClr>
              <a:buFont typeface="Wingdings" panose="05000000000000000000" pitchFamily="2" charset="2"/>
              <a:buChar char="ü"/>
            </a:pPr>
            <a:r>
              <a:rPr lang="en-US" sz="2200" dirty="0"/>
              <a:t>Confirm that the TestNav app has been downloaded/updated for all devices. </a:t>
            </a:r>
          </a:p>
          <a:p>
            <a:pPr marL="342900" indent="-342900">
              <a:buClr>
                <a:schemeClr val="tx2"/>
              </a:buClr>
              <a:buFont typeface="Wingdings" panose="05000000000000000000" pitchFamily="2" charset="2"/>
              <a:buChar char="ü"/>
            </a:pPr>
            <a:r>
              <a:rPr lang="en-US" sz="2200" dirty="0"/>
              <a:t>Confirm that all devices can connect to the school network.</a:t>
            </a:r>
          </a:p>
          <a:p>
            <a:pPr marL="342900" indent="-342900">
              <a:buClr>
                <a:schemeClr val="tx2"/>
              </a:buClr>
              <a:buFont typeface="Wingdings" panose="05000000000000000000" pitchFamily="2" charset="2"/>
              <a:buChar char="ü"/>
            </a:pPr>
            <a:r>
              <a:rPr lang="en-US" sz="2200" dirty="0"/>
              <a:t>Unpack Secure and Unsecure test materials.</a:t>
            </a:r>
          </a:p>
          <a:p>
            <a:pPr marL="342900" indent="-342900">
              <a:buClr>
                <a:schemeClr val="tx2"/>
              </a:buClr>
              <a:buFont typeface="Wingdings" panose="05000000000000000000" pitchFamily="2" charset="2"/>
              <a:buChar char="ü"/>
            </a:pPr>
            <a:r>
              <a:rPr lang="en-US" sz="2200" dirty="0"/>
              <a:t>Conduct an Infrastructure Trial.</a:t>
            </a:r>
          </a:p>
          <a:p>
            <a:pPr marL="342900" indent="-342900">
              <a:buClr>
                <a:schemeClr val="tx2"/>
              </a:buClr>
              <a:buFont typeface="Wingdings" panose="05000000000000000000" pitchFamily="2" charset="2"/>
              <a:buChar char="ü"/>
            </a:pPr>
            <a:r>
              <a:rPr lang="en-US" sz="2200" dirty="0"/>
              <a:t>Review the Test Coordinator Manual and Test Administration Manuals.</a:t>
            </a:r>
          </a:p>
          <a:p>
            <a:pPr marL="342900" indent="-342900">
              <a:buClr>
                <a:schemeClr val="tx2"/>
              </a:buClr>
              <a:buFont typeface="Wingdings" panose="05000000000000000000" pitchFamily="2" charset="2"/>
              <a:buChar char="ü"/>
            </a:pPr>
            <a:r>
              <a:rPr lang="en-US" sz="2200" dirty="0"/>
              <a:t>Review the Accessibility Features and Accommodations Manual (AF&amp;A).  </a:t>
            </a:r>
          </a:p>
          <a:p>
            <a:pPr marL="342900" indent="-342900">
              <a:buClr>
                <a:schemeClr val="tx2"/>
              </a:buClr>
              <a:buFont typeface="Wingdings" panose="05000000000000000000" pitchFamily="2" charset="2"/>
              <a:buChar char="ü"/>
            </a:pPr>
            <a:r>
              <a:rPr lang="en-US" sz="2200" dirty="0"/>
              <a:t>Train teachers and staff on testing expectations. </a:t>
            </a:r>
          </a:p>
          <a:p>
            <a:pPr marL="342900" indent="-342900">
              <a:buClr>
                <a:schemeClr val="tx2"/>
              </a:buClr>
              <a:buFont typeface="Wingdings" panose="05000000000000000000" pitchFamily="2" charset="2"/>
              <a:buChar char="ü"/>
            </a:pPr>
            <a:r>
              <a:rPr lang="en-US" sz="2200" dirty="0"/>
              <a:t>Print student test tickets. </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68</a:t>
            </a:fld>
            <a:endParaRPr kern="0"/>
          </a:p>
        </p:txBody>
      </p:sp>
    </p:spTree>
    <p:extLst>
      <p:ext uri="{BB962C8B-B14F-4D97-AF65-F5344CB8AC3E}">
        <p14:creationId xmlns:p14="http://schemas.microsoft.com/office/powerpoint/2010/main" val="22240411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a:solidFill>
                  <a:schemeClr val="tx2"/>
                </a:solidFill>
                <a:latin typeface="+mj-lt"/>
              </a:rPr>
            </a:br>
            <a:r>
              <a:rPr lang="en-US" sz="4000" b="1">
                <a:ea typeface="Open Sans Light" panose="020B0306030504020204" pitchFamily="34" charset="0"/>
                <a:cs typeface="Open Sans Light" panose="020B0306030504020204" pitchFamily="34" charset="0"/>
              </a:rPr>
              <a:t>Test Security</a:t>
            </a:r>
            <a:br>
              <a:rPr lang="en-US">
                <a:solidFill>
                  <a:schemeClr val="tx2"/>
                </a:solidFill>
                <a:latin typeface="+mj-lt"/>
              </a:rPr>
            </a:br>
            <a:endParaRPr>
              <a:solidFill>
                <a:schemeClr val="tx2"/>
              </a:solidFill>
              <a:latin typeface="+mj-lt"/>
            </a:endParaRPr>
          </a:p>
        </p:txBody>
      </p:sp>
      <p:sp>
        <p:nvSpPr>
          <p:cNvPr id="2" name="Content Placeholder 1">
            <a:extLst>
              <a:ext uri="{FF2B5EF4-FFF2-40B4-BE49-F238E27FC236}">
                <a16:creationId xmlns:a16="http://schemas.microsoft.com/office/drawing/2014/main" id="{B9E398C1-1EE1-409B-9394-40D20B4755AD}"/>
              </a:ext>
            </a:extLst>
          </p:cNvPr>
          <p:cNvSpPr>
            <a:spLocks noGrp="1"/>
          </p:cNvSpPr>
          <p:nvPr>
            <p:ph sz="quarter" idx="16"/>
          </p:nvPr>
        </p:nvSpPr>
        <p:spPr/>
        <p:txBody>
          <a:bodyPr/>
          <a:lstStyle/>
          <a:p>
            <a:pPr marL="342900" indent="-342900">
              <a:buClr>
                <a:schemeClr val="tx2"/>
              </a:buClr>
              <a:buFont typeface="Wingdings" panose="05000000000000000000" pitchFamily="2" charset="2"/>
              <a:buChar char="ü"/>
            </a:pPr>
            <a:r>
              <a:rPr lang="en-US" sz="2400" dirty="0"/>
              <a:t>Materials are kept in a central, secure, and locked location with limited access.</a:t>
            </a:r>
          </a:p>
          <a:p>
            <a:pPr marL="342900" indent="-342900">
              <a:buClr>
                <a:schemeClr val="tx2"/>
              </a:buClr>
              <a:buFont typeface="Wingdings" panose="05000000000000000000" pitchFamily="2" charset="2"/>
              <a:buChar char="ü"/>
            </a:pPr>
            <a:r>
              <a:rPr lang="en-US" sz="2400" dirty="0"/>
              <a:t>No duplication of secure materials is permissible.</a:t>
            </a:r>
          </a:p>
          <a:p>
            <a:pPr marL="342900" indent="-342900">
              <a:buClr>
                <a:schemeClr val="tx2"/>
              </a:buClr>
              <a:buFont typeface="Wingdings" panose="05000000000000000000" pitchFamily="2" charset="2"/>
              <a:buChar char="ü"/>
            </a:pPr>
            <a:r>
              <a:rPr lang="en-US" sz="2400" dirty="0"/>
              <a:t>All involved personnel understand security protocols.</a:t>
            </a:r>
          </a:p>
          <a:p>
            <a:pPr marL="342900" indent="-342900">
              <a:buClr>
                <a:schemeClr val="tx2"/>
              </a:buClr>
              <a:buFont typeface="Wingdings" panose="05000000000000000000" pitchFamily="2" charset="2"/>
              <a:buChar char="ü"/>
            </a:pPr>
            <a:r>
              <a:rPr lang="en-US" sz="2400" dirty="0"/>
              <a:t>All involved personnel have signed security agreements. (</a:t>
            </a:r>
            <a:r>
              <a:rPr lang="en-US" sz="2400" dirty="0">
                <a:solidFill>
                  <a:schemeClr val="tx2"/>
                </a:solidFill>
                <a:hlinkClick r:id="rId3">
                  <a:extLst>
                    <a:ext uri="{A12FA001-AC4F-418D-AE19-62706E023703}">
                      <ahyp:hlinkClr xmlns:ahyp="http://schemas.microsoft.com/office/drawing/2018/hyperlinkcolor" val="tx"/>
                    </a:ext>
                  </a:extLst>
                </a:hlinkClick>
              </a:rPr>
              <a:t>https://bie.mypearsonsupport.com/training-resources/</a:t>
            </a:r>
            <a:r>
              <a:rPr lang="en-US" sz="2400" dirty="0"/>
              <a:t>).</a:t>
            </a:r>
          </a:p>
          <a:p>
            <a:pPr marL="342900" indent="-342900">
              <a:buClr>
                <a:schemeClr val="tx2"/>
              </a:buClr>
              <a:buFont typeface="Wingdings" panose="05000000000000000000" pitchFamily="2" charset="2"/>
              <a:buChar char="ü"/>
            </a:pPr>
            <a:r>
              <a:rPr lang="en-US" sz="2400" dirty="0"/>
              <a:t>Test environments are secured against unauthorized personnel.</a:t>
            </a:r>
          </a:p>
          <a:p>
            <a:pPr marL="342900" indent="-342900">
              <a:buClr>
                <a:schemeClr val="tx2"/>
              </a:buClr>
              <a:buFont typeface="Wingdings" panose="05000000000000000000" pitchFamily="2" charset="2"/>
              <a:buChar char="ü"/>
            </a:pPr>
            <a:r>
              <a:rPr lang="en-US" sz="2400" dirty="0"/>
              <a:t>Use a chain of custody (</a:t>
            </a:r>
            <a:r>
              <a:rPr lang="en-US" sz="2400" dirty="0">
                <a:solidFill>
                  <a:schemeClr val="tx2"/>
                </a:solidFill>
                <a:hlinkClick r:id="rId3">
                  <a:extLst>
                    <a:ext uri="{A12FA001-AC4F-418D-AE19-62706E023703}">
                      <ahyp:hlinkClr xmlns:ahyp="http://schemas.microsoft.com/office/drawing/2018/hyperlinkcolor" val="tx"/>
                    </a:ext>
                  </a:extLst>
                </a:hlinkClick>
              </a:rPr>
              <a:t>https://bie.mypearsonsupport.com/training-resources/</a:t>
            </a:r>
            <a:r>
              <a:rPr lang="en-US" sz="2400" dirty="0">
                <a:solidFill>
                  <a:schemeClr val="tx2"/>
                </a:solidFill>
              </a:rPr>
              <a:t>)</a:t>
            </a:r>
            <a:r>
              <a:rPr lang="en-US" sz="2400" dirty="0"/>
              <a:t>.</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69</a:t>
            </a:fld>
            <a:endParaRPr kern="0"/>
          </a:p>
        </p:txBody>
      </p:sp>
    </p:spTree>
    <p:extLst>
      <p:ext uri="{BB962C8B-B14F-4D97-AF65-F5344CB8AC3E}">
        <p14:creationId xmlns:p14="http://schemas.microsoft.com/office/powerpoint/2010/main" val="19576394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F1480A2-FC25-5D6A-C250-61A16C9A6066}"/>
              </a:ext>
            </a:extLst>
          </p:cNvPr>
          <p:cNvGrpSpPr/>
          <p:nvPr/>
        </p:nvGrpSpPr>
        <p:grpSpPr>
          <a:xfrm>
            <a:off x="3391825" y="2392631"/>
            <a:ext cx="2617024" cy="3393537"/>
            <a:chOff x="6218094" y="2367162"/>
            <a:chExt cx="2617024" cy="3393537"/>
          </a:xfrm>
        </p:grpSpPr>
        <p:sp>
          <p:nvSpPr>
            <p:cNvPr id="13" name="Rectangle 10">
              <a:extLst>
                <a:ext uri="{FF2B5EF4-FFF2-40B4-BE49-F238E27FC236}">
                  <a16:creationId xmlns:a16="http://schemas.microsoft.com/office/drawing/2014/main" id="{F78DCDF4-0651-6B45-BEBF-3274A8C08434}"/>
                </a:ext>
              </a:extLst>
            </p:cNvPr>
            <p:cNvSpPr/>
            <p:nvPr/>
          </p:nvSpPr>
          <p:spPr>
            <a:xfrm>
              <a:off x="6227461" y="2367162"/>
              <a:ext cx="2607657" cy="3393537"/>
            </a:xfrm>
            <a:prstGeom prst="rect">
              <a:avLst/>
            </a:prstGeom>
            <a:solidFill>
              <a:srgbClr val="E7E6E6"/>
            </a:solidFill>
            <a:ln w="12700">
              <a:miter lim="400000"/>
            </a:ln>
          </p:spPr>
          <p:txBody>
            <a:bodyPr lIns="45719" rIns="45719" anchor="ctr"/>
            <a:lstStyle/>
            <a:p>
              <a:pPr algn="ctr">
                <a:defRPr>
                  <a:solidFill>
                    <a:srgbClr val="FFFFFF"/>
                  </a:solidFill>
                </a:defRPr>
              </a:pPr>
              <a:endParaRPr/>
            </a:p>
          </p:txBody>
        </p:sp>
        <p:sp>
          <p:nvSpPr>
            <p:cNvPr id="25" name="Rectangle 9">
              <a:extLst>
                <a:ext uri="{FF2B5EF4-FFF2-40B4-BE49-F238E27FC236}">
                  <a16:creationId xmlns:a16="http://schemas.microsoft.com/office/drawing/2014/main" id="{5BF6D6B8-DE94-CE47-87B4-D1F41853F88E}"/>
                </a:ext>
              </a:extLst>
            </p:cNvPr>
            <p:cNvSpPr/>
            <p:nvPr/>
          </p:nvSpPr>
          <p:spPr>
            <a:xfrm rot="5400000">
              <a:off x="7491363" y="1093895"/>
              <a:ext cx="70486" cy="2617024"/>
            </a:xfrm>
            <a:prstGeom prst="rect">
              <a:avLst/>
            </a:prstGeom>
            <a:solidFill>
              <a:schemeClr val="tx2"/>
            </a:solidFill>
            <a:ln w="12700">
              <a:miter lim="400000"/>
            </a:ln>
          </p:spPr>
          <p:txBody>
            <a:bodyPr lIns="45719" rIns="45719" anchor="ctr"/>
            <a:lstStyle/>
            <a:p>
              <a:pPr algn="ctr">
                <a:defRPr>
                  <a:solidFill>
                    <a:srgbClr val="FFFFFF"/>
                  </a:solidFill>
                </a:defRPr>
              </a:pPr>
              <a:endParaRPr/>
            </a:p>
          </p:txBody>
        </p:sp>
      </p:grpSp>
      <p:grpSp>
        <p:nvGrpSpPr>
          <p:cNvPr id="14" name="Group 13">
            <a:extLst>
              <a:ext uri="{FF2B5EF4-FFF2-40B4-BE49-F238E27FC236}">
                <a16:creationId xmlns:a16="http://schemas.microsoft.com/office/drawing/2014/main" id="{D04A226F-D192-03D9-D4F7-E5F65E91AE9B}"/>
              </a:ext>
            </a:extLst>
          </p:cNvPr>
          <p:cNvGrpSpPr/>
          <p:nvPr/>
        </p:nvGrpSpPr>
        <p:grpSpPr>
          <a:xfrm>
            <a:off x="6281629" y="2392630"/>
            <a:ext cx="2617024" cy="3393537"/>
            <a:chOff x="9043488" y="2367162"/>
            <a:chExt cx="2617024" cy="3393537"/>
          </a:xfrm>
        </p:grpSpPr>
        <p:sp>
          <p:nvSpPr>
            <p:cNvPr id="18" name="Rectangle 10">
              <a:extLst>
                <a:ext uri="{FF2B5EF4-FFF2-40B4-BE49-F238E27FC236}">
                  <a16:creationId xmlns:a16="http://schemas.microsoft.com/office/drawing/2014/main" id="{71F5CF7F-576A-6446-9F84-995FED330353}"/>
                </a:ext>
              </a:extLst>
            </p:cNvPr>
            <p:cNvSpPr/>
            <p:nvPr/>
          </p:nvSpPr>
          <p:spPr>
            <a:xfrm>
              <a:off x="9047685" y="2367162"/>
              <a:ext cx="2607657" cy="3393537"/>
            </a:xfrm>
            <a:prstGeom prst="rect">
              <a:avLst/>
            </a:prstGeom>
            <a:solidFill>
              <a:srgbClr val="E7E6E6"/>
            </a:solidFill>
            <a:ln w="12700">
              <a:miter lim="400000"/>
            </a:ln>
          </p:spPr>
          <p:txBody>
            <a:bodyPr lIns="45719" rIns="45719" anchor="ctr"/>
            <a:lstStyle/>
            <a:p>
              <a:pPr algn="ctr">
                <a:defRPr>
                  <a:solidFill>
                    <a:srgbClr val="FFFFFF"/>
                  </a:solidFill>
                </a:defRPr>
              </a:pPr>
              <a:endParaRPr/>
            </a:p>
          </p:txBody>
        </p:sp>
        <p:sp>
          <p:nvSpPr>
            <p:cNvPr id="26" name="Rectangle 9">
              <a:extLst>
                <a:ext uri="{FF2B5EF4-FFF2-40B4-BE49-F238E27FC236}">
                  <a16:creationId xmlns:a16="http://schemas.microsoft.com/office/drawing/2014/main" id="{1B359D26-83D0-4B49-B94E-D16851C0BE33}"/>
                </a:ext>
              </a:extLst>
            </p:cNvPr>
            <p:cNvSpPr/>
            <p:nvPr/>
          </p:nvSpPr>
          <p:spPr>
            <a:xfrm rot="5400000">
              <a:off x="10316757" y="1093895"/>
              <a:ext cx="70486" cy="2617024"/>
            </a:xfrm>
            <a:prstGeom prst="rect">
              <a:avLst/>
            </a:prstGeom>
            <a:solidFill>
              <a:srgbClr val="9E007E"/>
            </a:solidFill>
            <a:ln w="12700">
              <a:miter lim="400000"/>
            </a:ln>
          </p:spPr>
          <p:txBody>
            <a:bodyPr lIns="45719" rIns="45719" anchor="ctr"/>
            <a:lstStyle/>
            <a:p>
              <a:pPr algn="ctr">
                <a:defRPr>
                  <a:solidFill>
                    <a:srgbClr val="FFFFFF"/>
                  </a:solidFill>
                </a:defRPr>
              </a:pPr>
              <a:endParaRPr/>
            </a:p>
          </p:txBody>
        </p:sp>
      </p:grpSp>
      <p:sp>
        <p:nvSpPr>
          <p:cNvPr id="2" name="Title 1">
            <a:extLst>
              <a:ext uri="{FF2B5EF4-FFF2-40B4-BE49-F238E27FC236}">
                <a16:creationId xmlns:a16="http://schemas.microsoft.com/office/drawing/2014/main" id="{B6F10428-E868-1145-BF1E-5BF23376EE88}"/>
              </a:ext>
            </a:extLst>
          </p:cNvPr>
          <p:cNvSpPr>
            <a:spLocks noGrp="1"/>
          </p:cNvSpPr>
          <p:nvPr>
            <p:ph type="title"/>
          </p:nvPr>
        </p:nvSpPr>
        <p:spPr/>
        <p:txBody>
          <a:bodyPr>
            <a:normAutofit/>
          </a:bodyPr>
          <a:lstStyle/>
          <a:p>
            <a:r>
              <a:rPr lang="en-US" sz="4000" b="1" dirty="0"/>
              <a:t>Key Administration Dates – Pre-Admin</a:t>
            </a:r>
          </a:p>
        </p:txBody>
      </p:sp>
      <p:sp>
        <p:nvSpPr>
          <p:cNvPr id="15" name="object 12">
            <a:extLst>
              <a:ext uri="{FF2B5EF4-FFF2-40B4-BE49-F238E27FC236}">
                <a16:creationId xmlns:a16="http://schemas.microsoft.com/office/drawing/2014/main" id="{AF99182D-1EFD-F84A-8A98-F0236C745812}"/>
              </a:ext>
            </a:extLst>
          </p:cNvPr>
          <p:cNvSpPr txBox="1"/>
          <p:nvPr/>
        </p:nvSpPr>
        <p:spPr>
          <a:xfrm>
            <a:off x="3494128" y="3366125"/>
            <a:ext cx="2412050" cy="18466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t">
            <a:spAutoFit/>
          </a:bodyPr>
          <a:lstStyle>
            <a:lvl1pPr>
              <a:defRPr sz="1400">
                <a:latin typeface="Open Sans Light"/>
                <a:ea typeface="Open Sans Light"/>
                <a:cs typeface="Open Sans Light"/>
                <a:sym typeface="Open Sans Light"/>
              </a:defRPr>
            </a:lvl1pPr>
          </a:lstStyle>
          <a:p>
            <a:pPr algn="ctr"/>
            <a:r>
              <a:rPr lang="en-US" sz="2400"/>
              <a:t>Deadline to update &amp; verify Student accommodations in ADAM</a:t>
            </a:r>
          </a:p>
        </p:txBody>
      </p:sp>
      <p:sp>
        <p:nvSpPr>
          <p:cNvPr id="16" name="object 12">
            <a:extLst>
              <a:ext uri="{FF2B5EF4-FFF2-40B4-BE49-F238E27FC236}">
                <a16:creationId xmlns:a16="http://schemas.microsoft.com/office/drawing/2014/main" id="{27377375-BC0F-914E-B04B-D393A1535C4E}"/>
              </a:ext>
            </a:extLst>
          </p:cNvPr>
          <p:cNvSpPr txBox="1"/>
          <p:nvPr/>
        </p:nvSpPr>
        <p:spPr>
          <a:xfrm>
            <a:off x="3673363" y="2729956"/>
            <a:ext cx="2053580" cy="36933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a:defRPr sz="1400">
                <a:latin typeface="Open Sans Light"/>
                <a:ea typeface="Open Sans Light"/>
                <a:cs typeface="Open Sans Light"/>
                <a:sym typeface="Open Sans Light"/>
              </a:defRPr>
            </a:lvl1pPr>
          </a:lstStyle>
          <a:p>
            <a:pPr algn="ctr"/>
            <a:r>
              <a:rPr lang="en-ZA" sz="2400" b="1">
                <a:latin typeface="Open Sans" panose="020B0606030504020204" pitchFamily="34" charset="0"/>
                <a:ea typeface="Open Sans" panose="020B0606030504020204" pitchFamily="34" charset="0"/>
                <a:cs typeface="Open Sans" panose="020B0606030504020204" pitchFamily="34" charset="0"/>
              </a:rPr>
              <a:t>JANUARY 31</a:t>
            </a:r>
          </a:p>
        </p:txBody>
      </p:sp>
      <p:sp>
        <p:nvSpPr>
          <p:cNvPr id="20" name="object 12">
            <a:extLst>
              <a:ext uri="{FF2B5EF4-FFF2-40B4-BE49-F238E27FC236}">
                <a16:creationId xmlns:a16="http://schemas.microsoft.com/office/drawing/2014/main" id="{2CA48371-CDBB-7D47-8F18-823DF51C9247}"/>
              </a:ext>
            </a:extLst>
          </p:cNvPr>
          <p:cNvSpPr txBox="1"/>
          <p:nvPr/>
        </p:nvSpPr>
        <p:spPr>
          <a:xfrm>
            <a:off x="6476564" y="3358240"/>
            <a:ext cx="2226179" cy="1477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t">
            <a:spAutoFit/>
          </a:bodyPr>
          <a:lstStyle>
            <a:lvl1pPr>
              <a:defRPr sz="1400">
                <a:latin typeface="Open Sans Light"/>
                <a:ea typeface="Open Sans Light"/>
                <a:cs typeface="Open Sans Light"/>
                <a:sym typeface="Open Sans Light"/>
              </a:defRPr>
            </a:lvl1pPr>
          </a:lstStyle>
          <a:p>
            <a:pPr algn="ctr"/>
            <a:r>
              <a:rPr lang="en-US" sz="2400"/>
              <a:t>Initial shipment of test materials scheduled to arrive in schools</a:t>
            </a:r>
          </a:p>
        </p:txBody>
      </p:sp>
      <p:sp>
        <p:nvSpPr>
          <p:cNvPr id="21" name="object 12">
            <a:extLst>
              <a:ext uri="{FF2B5EF4-FFF2-40B4-BE49-F238E27FC236}">
                <a16:creationId xmlns:a16="http://schemas.microsoft.com/office/drawing/2014/main" id="{CFF1D01E-F1AB-5949-9632-4F3A4F8ECA94}"/>
              </a:ext>
            </a:extLst>
          </p:cNvPr>
          <p:cNvSpPr txBox="1"/>
          <p:nvPr/>
        </p:nvSpPr>
        <p:spPr>
          <a:xfrm>
            <a:off x="6541192" y="2729956"/>
            <a:ext cx="2053580"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defRPr sz="1400">
                <a:latin typeface="Open Sans Light"/>
                <a:ea typeface="Open Sans Light"/>
                <a:cs typeface="Open Sans Light"/>
                <a:sym typeface="Open Sans Light"/>
              </a:defRPr>
            </a:lvl1pPr>
          </a:lstStyle>
          <a:p>
            <a:pPr algn="ctr"/>
            <a:r>
              <a:rPr lang="en-ZA" sz="2400" b="1">
                <a:latin typeface="Open Sans" panose="020B0606030504020204" pitchFamily="34" charset="0"/>
                <a:ea typeface="Open Sans" panose="020B0606030504020204" pitchFamily="34" charset="0"/>
                <a:cs typeface="Open Sans" panose="020B0606030504020204" pitchFamily="34" charset="0"/>
              </a:rPr>
              <a:t>MARCH 3</a:t>
            </a:r>
          </a:p>
        </p:txBody>
      </p:sp>
      <p:sp>
        <p:nvSpPr>
          <p:cNvPr id="27" name="Google Shape;1176;p179">
            <a:extLst>
              <a:ext uri="{FF2B5EF4-FFF2-40B4-BE49-F238E27FC236}">
                <a16:creationId xmlns:a16="http://schemas.microsoft.com/office/drawing/2014/main" id="{317E3079-EA96-4813-91DC-381AE2CA4681}"/>
              </a:ext>
            </a:extLst>
          </p:cNvPr>
          <p:cNvSpPr txBox="1">
            <a:spLocks noGrp="1"/>
          </p:cNvSpPr>
          <p:nvPr>
            <p:ph type="sldNum" sz="quarter" idx="15"/>
          </p:nvPr>
        </p:nvSpPr>
        <p:spPr>
          <a:xfrm>
            <a:off x="9209088" y="6488113"/>
            <a:ext cx="2743200" cy="365125"/>
          </a:xfrm>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7</a:t>
            </a:fld>
            <a:endParaRPr kern="0"/>
          </a:p>
        </p:txBody>
      </p:sp>
    </p:spTree>
    <p:extLst>
      <p:ext uri="{BB962C8B-B14F-4D97-AF65-F5344CB8AC3E}">
        <p14:creationId xmlns:p14="http://schemas.microsoft.com/office/powerpoint/2010/main" val="42096763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a:solidFill>
                  <a:schemeClr val="tx2"/>
                </a:solidFill>
                <a:latin typeface="+mj-lt"/>
              </a:rPr>
            </a:br>
            <a:r>
              <a:rPr lang="en-US" sz="4000" b="1">
                <a:ea typeface="Open Sans Light" panose="020B0306030504020204" pitchFamily="34" charset="0"/>
                <a:cs typeface="Open Sans Light" panose="020B0306030504020204" pitchFamily="34" charset="0"/>
              </a:rPr>
              <a:t>Test Materials Security</a:t>
            </a:r>
            <a:br>
              <a:rPr lang="en-US">
                <a:solidFill>
                  <a:schemeClr val="tx2"/>
                </a:solidFill>
                <a:latin typeface="+mj-lt"/>
              </a:rPr>
            </a:br>
            <a:endParaRPr>
              <a:solidFill>
                <a:schemeClr val="tx2"/>
              </a:solidFill>
              <a:latin typeface="+mj-lt"/>
            </a:endParaRPr>
          </a:p>
        </p:txBody>
      </p:sp>
      <p:sp>
        <p:nvSpPr>
          <p:cNvPr id="7" name="Content Placeholder 6">
            <a:extLst>
              <a:ext uri="{FF2B5EF4-FFF2-40B4-BE49-F238E27FC236}">
                <a16:creationId xmlns:a16="http://schemas.microsoft.com/office/drawing/2014/main" id="{51BDE522-4091-4172-A166-66B957FAF204}"/>
              </a:ext>
            </a:extLst>
          </p:cNvPr>
          <p:cNvSpPr>
            <a:spLocks noGrp="1"/>
          </p:cNvSpPr>
          <p:nvPr>
            <p:ph sz="quarter" idx="18"/>
          </p:nvPr>
        </p:nvSpPr>
        <p:spPr/>
        <p:txBody>
          <a:bodyPr/>
          <a:lstStyle/>
          <a:p>
            <a:r>
              <a:rPr lang="en-US" sz="2400" b="1" dirty="0"/>
              <a:t>Non-Secure</a:t>
            </a:r>
          </a:p>
          <a:p>
            <a:pPr marL="342900" indent="-342900">
              <a:buFont typeface="Wingdings" panose="05000000000000000000" pitchFamily="2" charset="2"/>
              <a:buChar char="§"/>
            </a:pPr>
            <a:r>
              <a:rPr lang="en-US" sz="2200" dirty="0"/>
              <a:t>Test Administrator Manuals (TAM)</a:t>
            </a:r>
          </a:p>
          <a:p>
            <a:pPr marL="342900" indent="-342900">
              <a:buFont typeface="Wingdings" panose="05000000000000000000" pitchFamily="2" charset="2"/>
              <a:buChar char="§"/>
            </a:pPr>
            <a:r>
              <a:rPr lang="en-US" sz="2200" dirty="0"/>
              <a:t>Test Coordinator Manual</a:t>
            </a:r>
          </a:p>
          <a:p>
            <a:pPr marL="342900" indent="-342900">
              <a:buFont typeface="Wingdings" panose="05000000000000000000" pitchFamily="2" charset="2"/>
              <a:buChar char="§"/>
            </a:pPr>
            <a:r>
              <a:rPr lang="en-US" sz="2200" dirty="0"/>
              <a:t>Unused scratch paper</a:t>
            </a:r>
          </a:p>
        </p:txBody>
      </p:sp>
      <p:sp>
        <p:nvSpPr>
          <p:cNvPr id="6" name="Content Placeholder 5">
            <a:extLst>
              <a:ext uri="{FF2B5EF4-FFF2-40B4-BE49-F238E27FC236}">
                <a16:creationId xmlns:a16="http://schemas.microsoft.com/office/drawing/2014/main" id="{DCD881AF-FCF8-45D7-89C4-72D9C6AA1E10}"/>
              </a:ext>
            </a:extLst>
          </p:cNvPr>
          <p:cNvSpPr>
            <a:spLocks noGrp="1"/>
          </p:cNvSpPr>
          <p:nvPr>
            <p:ph sz="quarter" idx="17"/>
          </p:nvPr>
        </p:nvSpPr>
        <p:spPr/>
        <p:txBody>
          <a:bodyPr/>
          <a:lstStyle/>
          <a:p>
            <a:r>
              <a:rPr lang="en-US" sz="2400" b="1" dirty="0"/>
              <a:t>Secure</a:t>
            </a:r>
          </a:p>
          <a:p>
            <a:pPr marL="342900" indent="-342900">
              <a:buFont typeface="Wingdings" panose="05000000000000000000" pitchFamily="2" charset="2"/>
              <a:buChar char="§"/>
            </a:pPr>
            <a:r>
              <a:rPr lang="en-US" sz="2200" dirty="0"/>
              <a:t>Student test tickets</a:t>
            </a:r>
          </a:p>
          <a:p>
            <a:pPr marL="342900" indent="-342900">
              <a:buFont typeface="Wingdings" panose="05000000000000000000" pitchFamily="2" charset="2"/>
              <a:buChar char="§"/>
            </a:pPr>
            <a:r>
              <a:rPr lang="en-US" sz="2200" dirty="0"/>
              <a:t>Paper-based test booklets</a:t>
            </a:r>
          </a:p>
          <a:p>
            <a:pPr marL="342900" indent="-342900">
              <a:buFont typeface="Wingdings" panose="05000000000000000000" pitchFamily="2" charset="2"/>
              <a:buChar char="§"/>
            </a:pPr>
            <a:r>
              <a:rPr lang="en-US" sz="2200" dirty="0"/>
              <a:t>Paper-based answer documents</a:t>
            </a:r>
          </a:p>
          <a:p>
            <a:pPr marL="342900" indent="-342900">
              <a:buFont typeface="Wingdings" panose="05000000000000000000" pitchFamily="2" charset="2"/>
              <a:buChar char="§"/>
            </a:pPr>
            <a:r>
              <a:rPr lang="en-US" sz="2200" dirty="0"/>
              <a:t>Human Reader Math scripts</a:t>
            </a:r>
          </a:p>
          <a:p>
            <a:pPr marL="342900" indent="-342900">
              <a:buFont typeface="Wingdings" panose="05000000000000000000" pitchFamily="2" charset="2"/>
              <a:buChar char="§"/>
            </a:pPr>
            <a:r>
              <a:rPr lang="en-US" sz="2200" dirty="0"/>
              <a:t>Used scratch paper</a:t>
            </a:r>
          </a:p>
          <a:p>
            <a:pPr marL="342900" indent="-342900">
              <a:buFont typeface="Wingdings" panose="05000000000000000000" pitchFamily="2" charset="2"/>
              <a:buChar char="§"/>
            </a:pPr>
            <a:r>
              <a:rPr lang="en-US" sz="2200" dirty="0"/>
              <a:t>Any student work/responses</a:t>
            </a:r>
          </a:p>
          <a:p>
            <a:pPr marL="342900" indent="-342900">
              <a:buFont typeface="Wingdings" panose="05000000000000000000" pitchFamily="2" charset="2"/>
              <a:buChar char="§"/>
            </a:pPr>
            <a:r>
              <a:rPr lang="en-US" sz="2200" dirty="0"/>
              <a:t>Mathematics reference sheets (prior to testing)</a:t>
            </a:r>
          </a:p>
          <a:p>
            <a:pPr marL="342900" indent="-342900">
              <a:buFont typeface="Wingdings" panose="05000000000000000000" pitchFamily="2" charset="2"/>
              <a:buChar char="§"/>
            </a:pPr>
            <a:r>
              <a:rPr lang="en-US" sz="2200" dirty="0"/>
              <a:t>Any material written on that cannot be reused</a:t>
            </a:r>
          </a:p>
        </p:txBody>
      </p:sp>
      <p:sp>
        <p:nvSpPr>
          <p:cNvPr id="1176" name="Google Shape;1176;p179"/>
          <p:cNvSpPr txBox="1">
            <a:spLocks noGrp="1"/>
          </p:cNvSpPr>
          <p:nvPr>
            <p:ph type="sldNum" sz="quarter" idx="16"/>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70</a:t>
            </a:fld>
            <a:endParaRPr kern="0"/>
          </a:p>
        </p:txBody>
      </p:sp>
    </p:spTree>
    <p:extLst>
      <p:ext uri="{BB962C8B-B14F-4D97-AF65-F5344CB8AC3E}">
        <p14:creationId xmlns:p14="http://schemas.microsoft.com/office/powerpoint/2010/main" val="1391177104"/>
      </p:ext>
    </p:extLst>
  </p:cSld>
  <p:clrMapOvr>
    <a:masterClrMapping/>
  </p:clrMapOvr>
  <p:transition spd="slow"/>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r>
              <a:rPr lang="en-US" sz="4000" b="1">
                <a:ea typeface="Open Sans Light" panose="020B0306030504020204" pitchFamily="34" charset="0"/>
                <a:cs typeface="Open Sans Light" panose="020B0306030504020204" pitchFamily="34" charset="0"/>
              </a:rPr>
              <a:t>Initial Shipment of Test Materials</a:t>
            </a:r>
            <a:endParaRPr sz="4000" b="1">
              <a:ea typeface="Open Sans Light" panose="020B0306030504020204" pitchFamily="34" charset="0"/>
              <a:cs typeface="Open Sans Light" panose="020B0306030504020204" pitchFamily="34" charset="0"/>
            </a:endParaRPr>
          </a:p>
        </p:txBody>
      </p:sp>
      <p:sp>
        <p:nvSpPr>
          <p:cNvPr id="5" name="Content Placeholder 4">
            <a:extLst>
              <a:ext uri="{FF2B5EF4-FFF2-40B4-BE49-F238E27FC236}">
                <a16:creationId xmlns:a16="http://schemas.microsoft.com/office/drawing/2014/main" id="{20354454-6682-4CA8-A3D5-C2F3ADEA7C35}"/>
              </a:ext>
            </a:extLst>
          </p:cNvPr>
          <p:cNvSpPr>
            <a:spLocks noGrp="1"/>
          </p:cNvSpPr>
          <p:nvPr>
            <p:ph sz="quarter" idx="16"/>
          </p:nvPr>
        </p:nvSpPr>
        <p:spPr/>
        <p:txBody>
          <a:bodyPr/>
          <a:lstStyle/>
          <a:p>
            <a:pPr marL="457200" indent="-457200">
              <a:buFont typeface="Wingdings" panose="05000000000000000000" pitchFamily="2" charset="2"/>
              <a:buChar char="§"/>
            </a:pPr>
            <a:r>
              <a:rPr lang="en-US" sz="2400" dirty="0"/>
              <a:t>Initial shipments of test materials will be received 1-2 weeks prior to the test start date.</a:t>
            </a:r>
          </a:p>
          <a:p>
            <a:pPr marL="457200" indent="-457200">
              <a:buFont typeface="Wingdings" panose="05000000000000000000" pitchFamily="2" charset="2"/>
              <a:buChar char="§"/>
            </a:pPr>
            <a:r>
              <a:rPr lang="en-US" sz="2400" dirty="0"/>
              <a:t>You </a:t>
            </a:r>
            <a:r>
              <a:rPr lang="en-US" sz="2400" u="sng" dirty="0"/>
              <a:t>MUST</a:t>
            </a:r>
            <a:r>
              <a:rPr lang="en-US" sz="2400" dirty="0"/>
              <a:t> have all student accommodations updated and assignment tags added for grade 11 students taking Paper-based Math tests in ADAM by </a:t>
            </a:r>
            <a:r>
              <a:rPr lang="en-US" sz="2400" b="1" u="sng" dirty="0">
                <a:solidFill>
                  <a:srgbClr val="FF0000"/>
                </a:solidFill>
              </a:rPr>
              <a:t>January 31, 2025</a:t>
            </a:r>
            <a:r>
              <a:rPr lang="en-US" sz="2400" dirty="0"/>
              <a:t>, to ensure you receive the appropriate testing materials.</a:t>
            </a:r>
          </a:p>
          <a:p>
            <a:pPr marL="457200" indent="-457200">
              <a:buFont typeface="Wingdings" panose="05000000000000000000" pitchFamily="2" charset="2"/>
              <a:buChar char="§"/>
            </a:pPr>
            <a:r>
              <a:rPr lang="en-US" sz="2400" dirty="0"/>
              <a:t>Pre-ID labels, stickers with scannable barcodes that can be placed on student Paper answer documents containing student information, will only be shipped with the initial shipment of test materials and cannot be ordered through the additional order process.</a:t>
            </a:r>
          </a:p>
          <a:p>
            <a:endParaRPr lang="en-US" dirty="0"/>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71</a:t>
            </a:fld>
            <a:endParaRPr kern="0"/>
          </a:p>
        </p:txBody>
      </p:sp>
    </p:spTree>
    <p:extLst>
      <p:ext uri="{BB962C8B-B14F-4D97-AF65-F5344CB8AC3E}">
        <p14:creationId xmlns:p14="http://schemas.microsoft.com/office/powerpoint/2010/main" val="3827428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r>
              <a:rPr lang="en-US" sz="4000" b="1">
                <a:ea typeface="Open Sans Light" panose="020B0306030504020204" pitchFamily="34" charset="0"/>
                <a:cs typeface="Open Sans Light" panose="020B0306030504020204" pitchFamily="34" charset="0"/>
              </a:rPr>
              <a:t>Initial Shipment of Test Materials</a:t>
            </a:r>
            <a:endParaRPr sz="4000" b="1">
              <a:ea typeface="Open Sans Light" panose="020B0306030504020204" pitchFamily="34" charset="0"/>
              <a:cs typeface="Open Sans Light" panose="020B0306030504020204" pitchFamily="34" charset="0"/>
            </a:endParaRPr>
          </a:p>
        </p:txBody>
      </p:sp>
      <p:sp>
        <p:nvSpPr>
          <p:cNvPr id="5" name="Content Placeholder 4">
            <a:extLst>
              <a:ext uri="{FF2B5EF4-FFF2-40B4-BE49-F238E27FC236}">
                <a16:creationId xmlns:a16="http://schemas.microsoft.com/office/drawing/2014/main" id="{BFDEAE7A-5921-4E4A-938F-396740E57A19}"/>
              </a:ext>
            </a:extLst>
          </p:cNvPr>
          <p:cNvSpPr>
            <a:spLocks noGrp="1"/>
          </p:cNvSpPr>
          <p:nvPr>
            <p:ph sz="quarter" idx="18"/>
          </p:nvPr>
        </p:nvSpPr>
        <p:spPr/>
        <p:txBody>
          <a:bodyPr/>
          <a:lstStyle/>
          <a:p>
            <a:pPr marL="342900" indent="-342900">
              <a:buFont typeface="Wingdings" panose="05000000000000000000" pitchFamily="2" charset="2"/>
              <a:buChar char="§"/>
            </a:pPr>
            <a:r>
              <a:rPr lang="en-US" sz="2000" dirty="0"/>
              <a:t>Packing list and chain of custody form </a:t>
            </a:r>
          </a:p>
          <a:p>
            <a:pPr marL="342900" indent="-342900">
              <a:buFont typeface="Wingdings" panose="05000000000000000000" pitchFamily="2" charset="2"/>
              <a:buChar char="§"/>
            </a:pPr>
            <a:r>
              <a:rPr lang="en-US" sz="2000" dirty="0"/>
              <a:t>Test Coordinator Manual</a:t>
            </a:r>
          </a:p>
          <a:p>
            <a:pPr marL="342900" indent="-342900">
              <a:buFont typeface="Wingdings" panose="05000000000000000000" pitchFamily="2" charset="2"/>
              <a:buChar char="§"/>
            </a:pPr>
            <a:r>
              <a:rPr lang="en-US" sz="2000" dirty="0"/>
              <a:t>Test Administrator Manuals</a:t>
            </a:r>
          </a:p>
          <a:p>
            <a:pPr marL="342900" indent="-342900">
              <a:buFont typeface="Wingdings" panose="05000000000000000000" pitchFamily="2" charset="2"/>
              <a:buChar char="§"/>
            </a:pPr>
            <a:r>
              <a:rPr lang="en-US" sz="2000" dirty="0"/>
              <a:t>Student test materials</a:t>
            </a:r>
          </a:p>
          <a:p>
            <a:pPr marL="800100" lvl="1" indent="-342900">
              <a:buFont typeface="Wingdings" panose="05000000000000000000" pitchFamily="2" charset="2"/>
              <a:buChar char="§"/>
            </a:pPr>
            <a:r>
              <a:rPr lang="en-US" sz="1800" dirty="0"/>
              <a:t>Test booklets/answer documents</a:t>
            </a:r>
          </a:p>
          <a:p>
            <a:pPr marL="800100" lvl="1" indent="-342900">
              <a:buFont typeface="Wingdings" panose="05000000000000000000" pitchFamily="2" charset="2"/>
              <a:buChar char="§"/>
            </a:pPr>
            <a:r>
              <a:rPr lang="en-US" sz="1800" dirty="0"/>
              <a:t>Math Reference Sheets, rulers, and protractors, if applicable</a:t>
            </a:r>
          </a:p>
          <a:p>
            <a:pPr marL="800100" lvl="1" indent="-342900">
              <a:buFont typeface="Wingdings" panose="05000000000000000000" pitchFamily="2" charset="2"/>
              <a:buChar char="§"/>
            </a:pPr>
            <a:r>
              <a:rPr lang="en-US" sz="1800" dirty="0"/>
              <a:t>Large Print/Braille kits</a:t>
            </a:r>
          </a:p>
          <a:p>
            <a:pPr marL="800100" lvl="1" indent="-342900">
              <a:buFont typeface="Wingdings" panose="05000000000000000000" pitchFamily="2" charset="2"/>
              <a:buChar char="§"/>
            </a:pPr>
            <a:r>
              <a:rPr lang="en-US" sz="1800" dirty="0"/>
              <a:t>Human Reader kits</a:t>
            </a:r>
          </a:p>
        </p:txBody>
      </p:sp>
      <p:sp>
        <p:nvSpPr>
          <p:cNvPr id="4" name="Content Placeholder 3">
            <a:extLst>
              <a:ext uri="{FF2B5EF4-FFF2-40B4-BE49-F238E27FC236}">
                <a16:creationId xmlns:a16="http://schemas.microsoft.com/office/drawing/2014/main" id="{9CAE508E-BF76-4D21-B027-679104920329}"/>
              </a:ext>
            </a:extLst>
          </p:cNvPr>
          <p:cNvSpPr>
            <a:spLocks noGrp="1"/>
          </p:cNvSpPr>
          <p:nvPr>
            <p:ph sz="quarter" idx="17"/>
          </p:nvPr>
        </p:nvSpPr>
        <p:spPr/>
        <p:txBody>
          <a:bodyPr/>
          <a:lstStyle/>
          <a:p>
            <a:pPr marL="342900" indent="-342900">
              <a:buFont typeface="Wingdings" panose="05000000000000000000" pitchFamily="2" charset="2"/>
              <a:buChar char="§"/>
            </a:pPr>
            <a:r>
              <a:rPr lang="en-US" sz="2000" b="1" dirty="0"/>
              <a:t>Test Coordinator Kit </a:t>
            </a:r>
          </a:p>
          <a:p>
            <a:pPr marL="800100" lvl="1" indent="-342900">
              <a:buFont typeface="Wingdings" panose="05000000000000000000" pitchFamily="2" charset="2"/>
              <a:buChar char="§"/>
            </a:pPr>
            <a:r>
              <a:rPr lang="en-US" sz="1800" dirty="0"/>
              <a:t>Resealable plastic bag (holds all materials)</a:t>
            </a:r>
          </a:p>
          <a:p>
            <a:pPr marL="800100" lvl="1" indent="-342900">
              <a:buFont typeface="Wingdings" panose="05000000000000000000" pitchFamily="2" charset="2"/>
              <a:buChar char="§"/>
            </a:pPr>
            <a:r>
              <a:rPr lang="en-US" sz="1800" dirty="0"/>
              <a:t>Paper bands</a:t>
            </a:r>
          </a:p>
          <a:p>
            <a:pPr marL="800100" lvl="1" indent="-342900">
              <a:buFont typeface="Wingdings" panose="05000000000000000000" pitchFamily="2" charset="2"/>
              <a:buChar char="§"/>
            </a:pPr>
            <a:r>
              <a:rPr lang="en-US" sz="1800" dirty="0"/>
              <a:t>Pearson Scorable and Nonscorable labels (2 different colors)</a:t>
            </a:r>
          </a:p>
          <a:p>
            <a:pPr marL="800100" lvl="1" indent="-342900">
              <a:buFont typeface="Wingdings" panose="05000000000000000000" pitchFamily="2" charset="2"/>
              <a:buChar char="§"/>
            </a:pPr>
            <a:r>
              <a:rPr lang="en-US" sz="1800" dirty="0"/>
              <a:t>UPS Ground return labels for Scorable and Nonscorable materials</a:t>
            </a:r>
          </a:p>
          <a:p>
            <a:pPr marL="800100" lvl="1" indent="-342900">
              <a:buFont typeface="Wingdings" panose="05000000000000000000" pitchFamily="2" charset="2"/>
              <a:buChar char="§"/>
            </a:pPr>
            <a:r>
              <a:rPr lang="en-US" sz="1800" dirty="0"/>
              <a:t>Pre-printed/pre-gridded test booklet</a:t>
            </a:r>
          </a:p>
          <a:p>
            <a:pPr marL="800100" lvl="1" indent="-342900">
              <a:buFont typeface="Wingdings" panose="05000000000000000000" pitchFamily="2" charset="2"/>
              <a:buChar char="§"/>
            </a:pPr>
            <a:r>
              <a:rPr lang="en-US" sz="1800" dirty="0"/>
              <a:t>Student pre-ID labels and roster</a:t>
            </a:r>
          </a:p>
          <a:p>
            <a:pPr marL="800100" lvl="1" indent="-342900">
              <a:buFont typeface="Wingdings" panose="05000000000000000000" pitchFamily="2" charset="2"/>
              <a:buChar char="§"/>
            </a:pPr>
            <a:r>
              <a:rPr lang="en-US" sz="1800" dirty="0"/>
              <a:t>Return instructions sheet</a:t>
            </a:r>
          </a:p>
          <a:p>
            <a:pPr marL="800100" lvl="1" indent="-342900">
              <a:buFont typeface="Wingdings" panose="05000000000000000000" pitchFamily="2" charset="2"/>
              <a:buChar char="§"/>
            </a:pPr>
            <a:r>
              <a:rPr lang="en-US" sz="1800" dirty="0"/>
              <a:t>Shipping carrier return instructions</a:t>
            </a:r>
          </a:p>
          <a:p>
            <a:endParaRPr lang="en-US" sz="1100" dirty="0"/>
          </a:p>
        </p:txBody>
      </p:sp>
      <p:sp>
        <p:nvSpPr>
          <p:cNvPr id="1176" name="Google Shape;1176;p179"/>
          <p:cNvSpPr txBox="1">
            <a:spLocks noGrp="1"/>
          </p:cNvSpPr>
          <p:nvPr>
            <p:ph type="sldNum" sz="quarter" idx="16"/>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72</a:t>
            </a:fld>
            <a:endParaRPr kern="0"/>
          </a:p>
        </p:txBody>
      </p:sp>
    </p:spTree>
    <p:extLst>
      <p:ext uri="{BB962C8B-B14F-4D97-AF65-F5344CB8AC3E}">
        <p14:creationId xmlns:p14="http://schemas.microsoft.com/office/powerpoint/2010/main" val="3230380815"/>
      </p:ext>
    </p:extLst>
  </p:cSld>
  <p:clrMapOvr>
    <a:masterClrMapping/>
  </p:clrMapOvr>
  <p:transition spd="slow"/>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r>
              <a:rPr lang="en-US" sz="4000" b="1">
                <a:ea typeface="Open Sans Light" panose="020B0306030504020204" pitchFamily="34" charset="0"/>
                <a:cs typeface="Open Sans Light" panose="020B0306030504020204" pitchFamily="34" charset="0"/>
              </a:rPr>
              <a:t>Initial Shipment of Test Materials</a:t>
            </a:r>
            <a:endParaRPr sz="4000" b="1">
              <a:ea typeface="Open Sans Light" panose="020B0306030504020204" pitchFamily="34" charset="0"/>
              <a:cs typeface="Open Sans Light" panose="020B0306030504020204" pitchFamily="34" charset="0"/>
            </a:endParaRP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73</a:t>
            </a:fld>
            <a:endParaRPr kern="0"/>
          </a:p>
        </p:txBody>
      </p:sp>
      <p:sp>
        <p:nvSpPr>
          <p:cNvPr id="3" name="TextBox 2">
            <a:extLst>
              <a:ext uri="{FF2B5EF4-FFF2-40B4-BE49-F238E27FC236}">
                <a16:creationId xmlns:a16="http://schemas.microsoft.com/office/drawing/2014/main" id="{C066E671-6111-455D-9A95-EB9ECD7F7017}"/>
              </a:ext>
            </a:extLst>
          </p:cNvPr>
          <p:cNvSpPr txBox="1"/>
          <p:nvPr/>
        </p:nvSpPr>
        <p:spPr>
          <a:xfrm>
            <a:off x="3761930" y="1532562"/>
            <a:ext cx="5632388" cy="2410596"/>
          </a:xfrm>
          <a:prstGeom prst="rect">
            <a:avLst/>
          </a:prstGeom>
          <a:noFill/>
        </p:spPr>
        <p:txBody>
          <a:bodyPr wrap="square" lIns="121920" tIns="60960" rIns="121920" bIns="60960" rtlCol="0" anchor="t">
            <a:spAutoFit/>
          </a:bodyPr>
          <a:lstStyle/>
          <a:p>
            <a:pPr marL="380990" indent="-380990">
              <a:buFont typeface="Arial" panose="020B0604020202020204" pitchFamily="34" charset="0"/>
              <a:buChar char="•"/>
            </a:pPr>
            <a:endParaRPr lang="en-US" sz="2133">
              <a:solidFill>
                <a:schemeClr val="bg2"/>
              </a:solidFill>
            </a:endParaRPr>
          </a:p>
          <a:p>
            <a:pPr marL="380990" indent="-380990">
              <a:buFont typeface="Arial" panose="020B0604020202020204" pitchFamily="34" charset="0"/>
              <a:buChar char="•"/>
            </a:pPr>
            <a:endParaRPr lang="en-US" sz="2133">
              <a:solidFill>
                <a:schemeClr val="bg2"/>
              </a:solidFill>
            </a:endParaRPr>
          </a:p>
          <a:p>
            <a:pPr marL="380990" indent="-380990">
              <a:buFont typeface="Arial" panose="020B0604020202020204" pitchFamily="34" charset="0"/>
              <a:buChar char="•"/>
            </a:pPr>
            <a:endParaRPr lang="en-US" sz="2400">
              <a:solidFill>
                <a:schemeClr val="bg2"/>
              </a:solidFill>
            </a:endParaRPr>
          </a:p>
          <a:p>
            <a:pPr fontAlgn="base"/>
            <a:endParaRPr lang="en-US" sz="2133">
              <a:solidFill>
                <a:schemeClr val="bg2"/>
              </a:solidFill>
            </a:endParaRPr>
          </a:p>
          <a:p>
            <a:pPr marL="380990" indent="-380990">
              <a:buFont typeface="Arial" panose="020B0604020202020204" pitchFamily="34" charset="0"/>
              <a:buChar char="•"/>
            </a:pPr>
            <a:endParaRPr lang="en-US" sz="2133">
              <a:solidFill>
                <a:schemeClr val="bg2"/>
              </a:solidFill>
            </a:endParaRPr>
          </a:p>
          <a:p>
            <a:endParaRPr lang="en-US" sz="2133"/>
          </a:p>
          <a:p>
            <a:endParaRPr lang="en-US"/>
          </a:p>
        </p:txBody>
      </p:sp>
      <p:graphicFrame>
        <p:nvGraphicFramePr>
          <p:cNvPr id="4" name="Table 4">
            <a:extLst>
              <a:ext uri="{FF2B5EF4-FFF2-40B4-BE49-F238E27FC236}">
                <a16:creationId xmlns:a16="http://schemas.microsoft.com/office/drawing/2014/main" id="{19C41AD7-E6F1-411F-B44A-2B05FE5AEF3F}"/>
              </a:ext>
            </a:extLst>
          </p:cNvPr>
          <p:cNvGraphicFramePr>
            <a:graphicFrameLocks noGrp="1"/>
          </p:cNvGraphicFramePr>
          <p:nvPr>
            <p:extLst>
              <p:ext uri="{D42A27DB-BD31-4B8C-83A1-F6EECF244321}">
                <p14:modId xmlns:p14="http://schemas.microsoft.com/office/powerpoint/2010/main" val="3341511013"/>
              </p:ext>
            </p:extLst>
          </p:nvPr>
        </p:nvGraphicFramePr>
        <p:xfrm>
          <a:off x="1310833" y="1865823"/>
          <a:ext cx="9570333" cy="4739640"/>
        </p:xfrm>
        <a:graphic>
          <a:graphicData uri="http://schemas.openxmlformats.org/drawingml/2006/table">
            <a:tbl>
              <a:tblPr firstRow="1" bandRow="1"/>
              <a:tblGrid>
                <a:gridCol w="3190111">
                  <a:extLst>
                    <a:ext uri="{9D8B030D-6E8A-4147-A177-3AD203B41FA5}">
                      <a16:colId xmlns:a16="http://schemas.microsoft.com/office/drawing/2014/main" val="1087208254"/>
                    </a:ext>
                  </a:extLst>
                </a:gridCol>
                <a:gridCol w="3190111">
                  <a:extLst>
                    <a:ext uri="{9D8B030D-6E8A-4147-A177-3AD203B41FA5}">
                      <a16:colId xmlns:a16="http://schemas.microsoft.com/office/drawing/2014/main" val="3487999204"/>
                    </a:ext>
                  </a:extLst>
                </a:gridCol>
                <a:gridCol w="3190111">
                  <a:extLst>
                    <a:ext uri="{9D8B030D-6E8A-4147-A177-3AD203B41FA5}">
                      <a16:colId xmlns:a16="http://schemas.microsoft.com/office/drawing/2014/main" val="972330375"/>
                    </a:ext>
                  </a:extLst>
                </a:gridCol>
              </a:tblGrid>
              <a:tr h="291372">
                <a:tc>
                  <a:txBody>
                    <a:bodyPr/>
                    <a:lstStyle/>
                    <a:p>
                      <a:pPr algn="ctr"/>
                      <a:r>
                        <a:rPr lang="en-US" sz="1600" b="1">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Accommodation</a:t>
                      </a:r>
                    </a:p>
                  </a:txBody>
                  <a:tcPr marL="121920" marR="121920" marT="60960" marB="60960">
                    <a:solidFill>
                      <a:schemeClr val="bg2"/>
                    </a:solidFill>
                  </a:tcPr>
                </a:tc>
                <a:tc>
                  <a:txBody>
                    <a:bodyPr/>
                    <a:lstStyle/>
                    <a:p>
                      <a:pPr algn="ctr"/>
                      <a:r>
                        <a:rPr lang="en-US" sz="1600" b="1">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Students testing Online</a:t>
                      </a:r>
                    </a:p>
                  </a:txBody>
                  <a:tcPr marL="121920" marR="121920" marT="60960" marB="60960">
                    <a:solidFill>
                      <a:schemeClr val="bg2"/>
                    </a:solidFill>
                  </a:tcPr>
                </a:tc>
                <a:tc>
                  <a:txBody>
                    <a:bodyPr/>
                    <a:lstStyle/>
                    <a:p>
                      <a:pPr algn="ctr"/>
                      <a:r>
                        <a:rPr lang="en-US" sz="1600" b="1">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Students testing Paper</a:t>
                      </a:r>
                    </a:p>
                  </a:txBody>
                  <a:tcPr marL="121920" marR="121920" marT="60960" marB="60960">
                    <a:solidFill>
                      <a:schemeClr val="bg2"/>
                    </a:solidFill>
                  </a:tcPr>
                </a:tc>
                <a:extLst>
                  <a:ext uri="{0D108BD9-81ED-4DB2-BD59-A6C34878D82A}">
                    <a16:rowId xmlns:a16="http://schemas.microsoft.com/office/drawing/2014/main" val="4115773160"/>
                  </a:ext>
                </a:extLst>
              </a:tr>
              <a:tr h="582744">
                <a:tc>
                  <a:txBody>
                    <a:bodyPr/>
                    <a:lstStyle/>
                    <a:p>
                      <a:r>
                        <a:rPr lang="en-US" sz="1300" b="1">
                          <a:latin typeface="Open Sans Light" panose="020B0306030504020204" pitchFamily="34" charset="0"/>
                          <a:ea typeface="Open Sans Light" panose="020B0306030504020204" pitchFamily="34" charset="0"/>
                          <a:cs typeface="Open Sans Light" panose="020B0306030504020204" pitchFamily="34" charset="0"/>
                        </a:rPr>
                        <a:t>Text to Speech</a:t>
                      </a:r>
                    </a:p>
                  </a:txBody>
                  <a:tcPr marL="121920" marR="121920" marT="60960" marB="60960">
                    <a:solidFill>
                      <a:schemeClr val="bg2"/>
                    </a:solidFill>
                  </a:tcPr>
                </a:tc>
                <a:tc>
                  <a:txBody>
                    <a:bodyPr/>
                    <a:lstStyle/>
                    <a:p>
                      <a:r>
                        <a:rPr lang="en-US" sz="1300" dirty="0">
                          <a:latin typeface="Open Sans Light" panose="020B0306030504020204" pitchFamily="34" charset="0"/>
                          <a:ea typeface="Open Sans Light" panose="020B0306030504020204" pitchFamily="34" charset="0"/>
                          <a:cs typeface="Open Sans Light" panose="020B0306030504020204" pitchFamily="34" charset="0"/>
                        </a:rPr>
                        <a:t>Student receives a form that has text to speech tools available. No other materials are needed for the student. </a:t>
                      </a:r>
                    </a:p>
                  </a:txBody>
                  <a:tcPr marL="121920" marR="121920" marT="60960" marB="60960">
                    <a:solidFill>
                      <a:schemeClr val="bg2"/>
                    </a:solidFill>
                  </a:tcPr>
                </a:tc>
                <a:tc>
                  <a:txBody>
                    <a:bodyPr/>
                    <a:lstStyle/>
                    <a:p>
                      <a:r>
                        <a:rPr lang="en-US" sz="1300">
                          <a:latin typeface="Open Sans Light" panose="020B0306030504020204" pitchFamily="34" charset="0"/>
                          <a:ea typeface="Open Sans Light" panose="020B0306030504020204" pitchFamily="34" charset="0"/>
                          <a:cs typeface="Open Sans Light" panose="020B0306030504020204" pitchFamily="34" charset="0"/>
                        </a:rPr>
                        <a:t>N/A</a:t>
                      </a:r>
                    </a:p>
                  </a:txBody>
                  <a:tcPr marL="121920" marR="121920" marT="60960" marB="60960">
                    <a:solidFill>
                      <a:schemeClr val="bg2"/>
                    </a:solidFill>
                  </a:tcPr>
                </a:tc>
                <a:extLst>
                  <a:ext uri="{0D108BD9-81ED-4DB2-BD59-A6C34878D82A}">
                    <a16:rowId xmlns:a16="http://schemas.microsoft.com/office/drawing/2014/main" val="2422098529"/>
                  </a:ext>
                </a:extLst>
              </a:tr>
              <a:tr h="961164">
                <a:tc>
                  <a:txBody>
                    <a:bodyPr/>
                    <a:lstStyle/>
                    <a:p>
                      <a:r>
                        <a:rPr lang="en-US" sz="1300" b="1">
                          <a:latin typeface="Open Sans Light" panose="020B0306030504020204" pitchFamily="34" charset="0"/>
                          <a:ea typeface="Open Sans Light" panose="020B0306030504020204" pitchFamily="34" charset="0"/>
                          <a:cs typeface="Open Sans Light" panose="020B0306030504020204" pitchFamily="34" charset="0"/>
                        </a:rPr>
                        <a:t>Human Signer - Math</a:t>
                      </a:r>
                    </a:p>
                  </a:txBody>
                  <a:tcPr marL="121920" marR="121920" marT="60960" marB="60960">
                    <a:solidFill>
                      <a:schemeClr val="bg2"/>
                    </a:solidFill>
                  </a:tcPr>
                </a:tc>
                <a:tc>
                  <a:txBody>
                    <a:bodyPr/>
                    <a:lstStyle/>
                    <a:p>
                      <a:r>
                        <a:rPr lang="en-US" sz="1300" dirty="0">
                          <a:latin typeface="Open Sans Light" panose="020B0306030504020204" pitchFamily="34" charset="0"/>
                          <a:ea typeface="Open Sans Light" panose="020B0306030504020204" pitchFamily="34" charset="0"/>
                          <a:cs typeface="Open Sans Light" panose="020B0306030504020204" pitchFamily="34" charset="0"/>
                        </a:rPr>
                        <a:t>Human Reader script is shipped to school that includes same questions as the online human reader test. </a:t>
                      </a:r>
                    </a:p>
                  </a:txBody>
                  <a:tcPr marL="121920" marR="121920" marT="60960" marB="60960">
                    <a:solidFill>
                      <a:schemeClr val="bg2"/>
                    </a:solidFill>
                  </a:tcPr>
                </a:tc>
                <a:tc>
                  <a:txBody>
                    <a:bodyPr/>
                    <a:lstStyle/>
                    <a:p>
                      <a:r>
                        <a:rPr lang="en-US" sz="1300" dirty="0">
                          <a:latin typeface="Open Sans Light" panose="020B0306030504020204" pitchFamily="34" charset="0"/>
                          <a:ea typeface="Open Sans Light" panose="020B0306030504020204" pitchFamily="34" charset="0"/>
                          <a:cs typeface="Open Sans Light" panose="020B0306030504020204" pitchFamily="34" charset="0"/>
                        </a:rPr>
                        <a:t>A Human Reader Kit is sent to school. Kit contains: Student test book, student answer document, ruler-protractor-math reference sheet as needed, a math human reader script.</a:t>
                      </a:r>
                    </a:p>
                  </a:txBody>
                  <a:tcPr marL="121920" marR="121920" marT="60960" marB="60960">
                    <a:solidFill>
                      <a:schemeClr val="bg2"/>
                    </a:solidFill>
                  </a:tcPr>
                </a:tc>
                <a:extLst>
                  <a:ext uri="{0D108BD9-81ED-4DB2-BD59-A6C34878D82A}">
                    <a16:rowId xmlns:a16="http://schemas.microsoft.com/office/drawing/2014/main" val="1799845268"/>
                  </a:ext>
                </a:extLst>
              </a:tr>
              <a:tr h="582744">
                <a:tc>
                  <a:txBody>
                    <a:bodyPr/>
                    <a:lstStyle/>
                    <a:p>
                      <a:r>
                        <a:rPr lang="en-US" sz="1300" b="1">
                          <a:latin typeface="Open Sans Light" panose="020B0306030504020204" pitchFamily="34" charset="0"/>
                          <a:ea typeface="Open Sans Light" panose="020B0306030504020204" pitchFamily="34" charset="0"/>
                          <a:cs typeface="Open Sans Light" panose="020B0306030504020204" pitchFamily="34" charset="0"/>
                        </a:rPr>
                        <a:t>Human Signer - ELA</a:t>
                      </a:r>
                    </a:p>
                  </a:txBody>
                  <a:tcPr marL="121920" marR="121920" marT="60960" marB="60960">
                    <a:solidFill>
                      <a:schemeClr val="bg2"/>
                    </a:solidFill>
                  </a:tcPr>
                </a:tc>
                <a:tc>
                  <a:txBody>
                    <a:bodyPr/>
                    <a:lstStyle/>
                    <a:p>
                      <a:r>
                        <a:rPr lang="en-US" sz="1300">
                          <a:latin typeface="Open Sans Light" panose="020B0306030504020204" pitchFamily="34" charset="0"/>
                          <a:ea typeface="Open Sans Light" panose="020B0306030504020204" pitchFamily="34" charset="0"/>
                          <a:cs typeface="Open Sans Light" panose="020B0306030504020204" pitchFamily="34" charset="0"/>
                        </a:rPr>
                        <a:t>N/A</a:t>
                      </a:r>
                    </a:p>
                  </a:txBody>
                  <a:tcPr marL="121920" marR="121920" marT="60960" marB="60960">
                    <a:solidFill>
                      <a:schemeClr val="bg2"/>
                    </a:solidFill>
                  </a:tcPr>
                </a:tc>
                <a:tc>
                  <a:txBody>
                    <a:bodyPr/>
                    <a:lstStyle/>
                    <a:p>
                      <a:r>
                        <a:rPr lang="en-US" sz="1300" dirty="0">
                          <a:latin typeface="Open Sans Light" panose="020B0306030504020204" pitchFamily="34" charset="0"/>
                          <a:ea typeface="Open Sans Light" panose="020B0306030504020204" pitchFamily="34" charset="0"/>
                          <a:cs typeface="Open Sans Light" panose="020B0306030504020204" pitchFamily="34" charset="0"/>
                        </a:rPr>
                        <a:t>A Human Reader Kit is sent to school. Kit contains: Two (2) Student test books, student answer document.</a:t>
                      </a:r>
                    </a:p>
                  </a:txBody>
                  <a:tcPr marL="121920" marR="121920" marT="60960" marB="60960">
                    <a:solidFill>
                      <a:schemeClr val="bg2"/>
                    </a:solidFill>
                  </a:tcPr>
                </a:tc>
                <a:extLst>
                  <a:ext uri="{0D108BD9-81ED-4DB2-BD59-A6C34878D82A}">
                    <a16:rowId xmlns:a16="http://schemas.microsoft.com/office/drawing/2014/main" val="3683335307"/>
                  </a:ext>
                </a:extLst>
              </a:tr>
              <a:tr h="961164">
                <a:tc>
                  <a:txBody>
                    <a:bodyPr/>
                    <a:lstStyle/>
                    <a:p>
                      <a:r>
                        <a:rPr lang="en-US" sz="1300" b="1">
                          <a:latin typeface="Open Sans Light" panose="020B0306030504020204" pitchFamily="34" charset="0"/>
                          <a:ea typeface="Open Sans Light" panose="020B0306030504020204" pitchFamily="34" charset="0"/>
                          <a:cs typeface="Open Sans Light" panose="020B0306030504020204" pitchFamily="34" charset="0"/>
                        </a:rPr>
                        <a:t>Human Read Aloud - Math</a:t>
                      </a:r>
                    </a:p>
                  </a:txBody>
                  <a:tcPr marL="121920" marR="121920" marT="60960" marB="60960">
                    <a:solidFill>
                      <a:schemeClr val="bg2"/>
                    </a:solidFill>
                  </a:tcPr>
                </a:tc>
                <a:tc>
                  <a:txBody>
                    <a:bodyPr/>
                    <a:lstStyle/>
                    <a:p>
                      <a:r>
                        <a:rPr lang="en-US" sz="1300" dirty="0">
                          <a:latin typeface="Open Sans Light" panose="020B0306030504020204" pitchFamily="34" charset="0"/>
                          <a:ea typeface="Open Sans Light" panose="020B0306030504020204" pitchFamily="34" charset="0"/>
                          <a:cs typeface="Open Sans Light" panose="020B0306030504020204" pitchFamily="34" charset="0"/>
                        </a:rPr>
                        <a:t>Human Reader script is shipped to school that includes same questions as the online human reader test. </a:t>
                      </a:r>
                    </a:p>
                  </a:txBody>
                  <a:tcPr marL="121920" marR="121920" marT="60960" marB="60960">
                    <a:solidFill>
                      <a:schemeClr val="bg2"/>
                    </a:solidFill>
                  </a:tcPr>
                </a:tc>
                <a:tc>
                  <a:txBody>
                    <a:bodyPr/>
                    <a:lstStyle/>
                    <a:p>
                      <a:r>
                        <a:rPr lang="en-US" sz="1300" dirty="0">
                          <a:latin typeface="Open Sans Light" panose="020B0306030504020204" pitchFamily="34" charset="0"/>
                          <a:ea typeface="Open Sans Light" panose="020B0306030504020204" pitchFamily="34" charset="0"/>
                          <a:cs typeface="Open Sans Light" panose="020B0306030504020204" pitchFamily="34" charset="0"/>
                        </a:rPr>
                        <a:t>A Human Reader Kit is sent to school. Kit contains: Student test book, student answer document, ruler-protractor-math reference sheet as needed, a math human reader script.</a:t>
                      </a:r>
                    </a:p>
                  </a:txBody>
                  <a:tcPr marL="121920" marR="121920" marT="60960" marB="60960">
                    <a:solidFill>
                      <a:schemeClr val="bg2"/>
                    </a:solidFill>
                  </a:tcPr>
                </a:tc>
                <a:extLst>
                  <a:ext uri="{0D108BD9-81ED-4DB2-BD59-A6C34878D82A}">
                    <a16:rowId xmlns:a16="http://schemas.microsoft.com/office/drawing/2014/main" val="1302593229"/>
                  </a:ext>
                </a:extLst>
              </a:tr>
              <a:tr h="582744">
                <a:tc>
                  <a:txBody>
                    <a:bodyPr/>
                    <a:lstStyle/>
                    <a:p>
                      <a:r>
                        <a:rPr lang="en-US" sz="1300" b="1">
                          <a:latin typeface="Open Sans Light" panose="020B0306030504020204" pitchFamily="34" charset="0"/>
                          <a:ea typeface="Open Sans Light" panose="020B0306030504020204" pitchFamily="34" charset="0"/>
                          <a:cs typeface="Open Sans Light" panose="020B0306030504020204" pitchFamily="34" charset="0"/>
                        </a:rPr>
                        <a:t>Human Read Aloud - ELA</a:t>
                      </a:r>
                    </a:p>
                  </a:txBody>
                  <a:tcPr marL="121920" marR="121920" marT="60960" marB="60960">
                    <a:solidFill>
                      <a:schemeClr val="bg2"/>
                    </a:solidFill>
                  </a:tcPr>
                </a:tc>
                <a:tc>
                  <a:txBody>
                    <a:bodyPr/>
                    <a:lstStyle/>
                    <a:p>
                      <a:r>
                        <a:rPr lang="en-US" sz="1300">
                          <a:latin typeface="Open Sans Light" panose="020B0306030504020204" pitchFamily="34" charset="0"/>
                          <a:ea typeface="Open Sans Light" panose="020B0306030504020204" pitchFamily="34" charset="0"/>
                          <a:cs typeface="Open Sans Light" panose="020B0306030504020204" pitchFamily="34" charset="0"/>
                        </a:rPr>
                        <a:t>N/A</a:t>
                      </a:r>
                    </a:p>
                  </a:txBody>
                  <a:tcPr marL="121920" marR="121920" marT="60960" marB="60960">
                    <a:solidFill>
                      <a:schemeClr val="bg2"/>
                    </a:solidFill>
                  </a:tcPr>
                </a:tc>
                <a:tc>
                  <a:txBody>
                    <a:bodyPr/>
                    <a:lstStyle/>
                    <a:p>
                      <a:r>
                        <a:rPr lang="en-US" sz="1300" dirty="0">
                          <a:latin typeface="Open Sans Light" panose="020B0306030504020204" pitchFamily="34" charset="0"/>
                          <a:ea typeface="Open Sans Light" panose="020B0306030504020204" pitchFamily="34" charset="0"/>
                          <a:cs typeface="Open Sans Light" panose="020B0306030504020204" pitchFamily="34" charset="0"/>
                        </a:rPr>
                        <a:t>A Human Reader Kit is sent to school. Kit contains: Two (2) Student test books, student answer document.</a:t>
                      </a:r>
                    </a:p>
                  </a:txBody>
                  <a:tcPr marL="121920" marR="121920" marT="60960" marB="60960">
                    <a:solidFill>
                      <a:schemeClr val="bg2"/>
                    </a:solidFill>
                  </a:tcPr>
                </a:tc>
                <a:extLst>
                  <a:ext uri="{0D108BD9-81ED-4DB2-BD59-A6C34878D82A}">
                    <a16:rowId xmlns:a16="http://schemas.microsoft.com/office/drawing/2014/main" val="3343964622"/>
                  </a:ext>
                </a:extLst>
              </a:tr>
            </a:tbl>
          </a:graphicData>
        </a:graphic>
      </p:graphicFrame>
    </p:spTree>
    <p:extLst>
      <p:ext uri="{BB962C8B-B14F-4D97-AF65-F5344CB8AC3E}">
        <p14:creationId xmlns:p14="http://schemas.microsoft.com/office/powerpoint/2010/main" val="169654108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r>
              <a:rPr lang="en-US" sz="4000" b="1">
                <a:ea typeface="Open Sans Light" panose="020B0306030504020204" pitchFamily="34" charset="0"/>
                <a:cs typeface="Open Sans Light" panose="020B0306030504020204" pitchFamily="34" charset="0"/>
              </a:rPr>
              <a:t>Initial Shipment of Test Materials</a:t>
            </a:r>
            <a:endParaRPr sz="4000" b="1">
              <a:ea typeface="Open Sans Light" panose="020B0306030504020204" pitchFamily="34" charset="0"/>
              <a:cs typeface="Open Sans Light" panose="020B0306030504020204" pitchFamily="34" charset="0"/>
            </a:endParaRP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solidFill>
                  <a:srgbClr val="FFFFFF"/>
                </a:solidFill>
              </a:rPr>
              <a:pPr defTabSz="1219170">
                <a:defRPr/>
              </a:pPr>
              <a:t>74</a:t>
            </a:fld>
            <a:endParaRPr kern="0">
              <a:solidFill>
                <a:srgbClr val="FFFFFF"/>
              </a:solidFill>
            </a:endParaRPr>
          </a:p>
        </p:txBody>
      </p:sp>
      <p:sp>
        <p:nvSpPr>
          <p:cNvPr id="3" name="TextBox 2">
            <a:extLst>
              <a:ext uri="{FF2B5EF4-FFF2-40B4-BE49-F238E27FC236}">
                <a16:creationId xmlns:a16="http://schemas.microsoft.com/office/drawing/2014/main" id="{C066E671-6111-455D-9A95-EB9ECD7F7017}"/>
              </a:ext>
            </a:extLst>
          </p:cNvPr>
          <p:cNvSpPr txBox="1"/>
          <p:nvPr/>
        </p:nvSpPr>
        <p:spPr>
          <a:xfrm>
            <a:off x="3761930" y="1532562"/>
            <a:ext cx="5632388" cy="2410596"/>
          </a:xfrm>
          <a:prstGeom prst="rect">
            <a:avLst/>
          </a:prstGeom>
          <a:noFill/>
        </p:spPr>
        <p:txBody>
          <a:bodyPr wrap="square" lIns="121920" tIns="60960" rIns="121920" bIns="60960" rtlCol="0" anchor="t">
            <a:spAutoFit/>
          </a:bodyPr>
          <a:lstStyle/>
          <a:p>
            <a:pPr marL="380990" indent="-380990">
              <a:buFont typeface="Arial" panose="020B0604020202020204" pitchFamily="34" charset="0"/>
              <a:buChar char="•"/>
            </a:pPr>
            <a:endParaRPr lang="en-US" sz="2133">
              <a:solidFill>
                <a:schemeClr val="bg2"/>
              </a:solidFill>
            </a:endParaRPr>
          </a:p>
          <a:p>
            <a:pPr marL="380990" indent="-380990">
              <a:buFont typeface="Arial" panose="020B0604020202020204" pitchFamily="34" charset="0"/>
              <a:buChar char="•"/>
            </a:pPr>
            <a:endParaRPr lang="en-US" sz="2133">
              <a:solidFill>
                <a:schemeClr val="bg2"/>
              </a:solidFill>
            </a:endParaRPr>
          </a:p>
          <a:p>
            <a:pPr marL="380990" indent="-380990">
              <a:buFont typeface="Arial" panose="020B0604020202020204" pitchFamily="34" charset="0"/>
              <a:buChar char="•"/>
            </a:pPr>
            <a:endParaRPr lang="en-US" sz="2400">
              <a:solidFill>
                <a:schemeClr val="bg2"/>
              </a:solidFill>
            </a:endParaRPr>
          </a:p>
          <a:p>
            <a:pPr fontAlgn="base"/>
            <a:endParaRPr lang="en-US" sz="2133">
              <a:solidFill>
                <a:schemeClr val="bg2"/>
              </a:solidFill>
            </a:endParaRPr>
          </a:p>
          <a:p>
            <a:pPr marL="380990" indent="-380990">
              <a:buFont typeface="Arial" panose="020B0604020202020204" pitchFamily="34" charset="0"/>
              <a:buChar char="•"/>
            </a:pPr>
            <a:endParaRPr lang="en-US" sz="2133">
              <a:solidFill>
                <a:schemeClr val="bg2"/>
              </a:solidFill>
            </a:endParaRPr>
          </a:p>
          <a:p>
            <a:endParaRPr lang="en-US" sz="2133"/>
          </a:p>
          <a:p>
            <a:endParaRPr lang="en-US"/>
          </a:p>
        </p:txBody>
      </p:sp>
      <p:graphicFrame>
        <p:nvGraphicFramePr>
          <p:cNvPr id="4" name="Table 4">
            <a:extLst>
              <a:ext uri="{FF2B5EF4-FFF2-40B4-BE49-F238E27FC236}">
                <a16:creationId xmlns:a16="http://schemas.microsoft.com/office/drawing/2014/main" id="{19C41AD7-E6F1-411F-B44A-2B05FE5AEF3F}"/>
              </a:ext>
            </a:extLst>
          </p:cNvPr>
          <p:cNvGraphicFramePr>
            <a:graphicFrameLocks noGrp="1"/>
          </p:cNvGraphicFramePr>
          <p:nvPr>
            <p:extLst>
              <p:ext uri="{D42A27DB-BD31-4B8C-83A1-F6EECF244321}">
                <p14:modId xmlns:p14="http://schemas.microsoft.com/office/powerpoint/2010/main" val="1665823675"/>
              </p:ext>
            </p:extLst>
          </p:nvPr>
        </p:nvGraphicFramePr>
        <p:xfrm>
          <a:off x="1219530" y="1891252"/>
          <a:ext cx="9752940" cy="4779422"/>
        </p:xfrm>
        <a:graphic>
          <a:graphicData uri="http://schemas.openxmlformats.org/drawingml/2006/table">
            <a:tbl>
              <a:tblPr firstRow="1" bandRow="1"/>
              <a:tblGrid>
                <a:gridCol w="2887578">
                  <a:extLst>
                    <a:ext uri="{9D8B030D-6E8A-4147-A177-3AD203B41FA5}">
                      <a16:colId xmlns:a16="http://schemas.microsoft.com/office/drawing/2014/main" val="1087208254"/>
                    </a:ext>
                  </a:extLst>
                </a:gridCol>
                <a:gridCol w="3814011">
                  <a:extLst>
                    <a:ext uri="{9D8B030D-6E8A-4147-A177-3AD203B41FA5}">
                      <a16:colId xmlns:a16="http://schemas.microsoft.com/office/drawing/2014/main" val="3487999204"/>
                    </a:ext>
                  </a:extLst>
                </a:gridCol>
                <a:gridCol w="3051351">
                  <a:extLst>
                    <a:ext uri="{9D8B030D-6E8A-4147-A177-3AD203B41FA5}">
                      <a16:colId xmlns:a16="http://schemas.microsoft.com/office/drawing/2014/main" val="972330375"/>
                    </a:ext>
                  </a:extLst>
                </a:gridCol>
              </a:tblGrid>
              <a:tr h="351609">
                <a:tc>
                  <a:txBody>
                    <a:bodyPr/>
                    <a:lstStyle/>
                    <a:p>
                      <a:pPr algn="ctr"/>
                      <a:r>
                        <a:rPr lang="en-US" sz="1600" b="1">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Accommodation</a:t>
                      </a:r>
                    </a:p>
                  </a:txBody>
                  <a:tcPr marL="121920" marR="121920" marT="60960" marB="60960">
                    <a:solidFill>
                      <a:schemeClr val="bg2"/>
                    </a:solidFill>
                  </a:tcPr>
                </a:tc>
                <a:tc>
                  <a:txBody>
                    <a:bodyPr/>
                    <a:lstStyle/>
                    <a:p>
                      <a:pPr algn="ctr"/>
                      <a:r>
                        <a:rPr lang="en-US" sz="1600" b="1">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Students testing Online</a:t>
                      </a:r>
                    </a:p>
                  </a:txBody>
                  <a:tcPr marL="121920" marR="121920" marT="60960" marB="60960">
                    <a:solidFill>
                      <a:schemeClr val="bg2"/>
                    </a:solidFill>
                  </a:tcPr>
                </a:tc>
                <a:tc>
                  <a:txBody>
                    <a:bodyPr/>
                    <a:lstStyle/>
                    <a:p>
                      <a:pPr algn="ctr"/>
                      <a:r>
                        <a:rPr lang="en-US" sz="1600" b="1">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Students testing Paper</a:t>
                      </a:r>
                    </a:p>
                  </a:txBody>
                  <a:tcPr marL="121920" marR="121920" marT="60960" marB="60960">
                    <a:solidFill>
                      <a:schemeClr val="bg2"/>
                    </a:solidFill>
                  </a:tcPr>
                </a:tc>
                <a:extLst>
                  <a:ext uri="{0D108BD9-81ED-4DB2-BD59-A6C34878D82A}">
                    <a16:rowId xmlns:a16="http://schemas.microsoft.com/office/drawing/2014/main" val="4115773160"/>
                  </a:ext>
                </a:extLst>
              </a:tr>
              <a:tr h="521296">
                <a:tc>
                  <a:txBody>
                    <a:bodyPr/>
                    <a:lstStyle/>
                    <a:p>
                      <a:r>
                        <a:rPr lang="en-US" sz="1300" b="1">
                          <a:latin typeface="Open Sans Light" panose="020B0306030504020204" pitchFamily="34" charset="0"/>
                          <a:ea typeface="Open Sans Light" panose="020B0306030504020204" pitchFamily="34" charset="0"/>
                          <a:cs typeface="Open Sans Light" panose="020B0306030504020204" pitchFamily="34" charset="0"/>
                        </a:rPr>
                        <a:t>American Sign Language</a:t>
                      </a:r>
                    </a:p>
                  </a:txBody>
                  <a:tcPr marL="121920" marR="121920" marT="60960" marB="60960">
                    <a:solidFill>
                      <a:schemeClr val="bg2"/>
                    </a:solidFill>
                  </a:tcPr>
                </a:tc>
                <a:tc>
                  <a:txBody>
                    <a:bodyPr/>
                    <a:lstStyle/>
                    <a:p>
                      <a:r>
                        <a:rPr lang="en-US" sz="1300">
                          <a:latin typeface="Open Sans Light" panose="020B0306030504020204" pitchFamily="34" charset="0"/>
                          <a:ea typeface="Open Sans Light" panose="020B0306030504020204" pitchFamily="34" charset="0"/>
                          <a:cs typeface="Open Sans Light" panose="020B0306030504020204" pitchFamily="34" charset="0"/>
                        </a:rPr>
                        <a:t>Student receives a test form with embedded videos of American Sign Language.</a:t>
                      </a:r>
                    </a:p>
                  </a:txBody>
                  <a:tcPr marL="121920" marR="121920" marT="60960" marB="60960">
                    <a:solidFill>
                      <a:schemeClr val="bg2"/>
                    </a:solidFill>
                  </a:tcPr>
                </a:tc>
                <a:tc>
                  <a:txBody>
                    <a:bodyPr/>
                    <a:lstStyle/>
                    <a:p>
                      <a:r>
                        <a:rPr lang="en-US" sz="1300">
                          <a:latin typeface="Open Sans Light" panose="020B0306030504020204" pitchFamily="34" charset="0"/>
                          <a:ea typeface="Open Sans Light" panose="020B0306030504020204" pitchFamily="34" charset="0"/>
                          <a:cs typeface="Open Sans Light" panose="020B0306030504020204" pitchFamily="34" charset="0"/>
                        </a:rPr>
                        <a:t>N/A</a:t>
                      </a:r>
                    </a:p>
                  </a:txBody>
                  <a:tcPr marL="121920" marR="121920" marT="60960" marB="60960">
                    <a:solidFill>
                      <a:schemeClr val="bg2"/>
                    </a:solidFill>
                  </a:tcPr>
                </a:tc>
                <a:extLst>
                  <a:ext uri="{0D108BD9-81ED-4DB2-BD59-A6C34878D82A}">
                    <a16:rowId xmlns:a16="http://schemas.microsoft.com/office/drawing/2014/main" val="2422098529"/>
                  </a:ext>
                </a:extLst>
              </a:tr>
              <a:tr h="714217">
                <a:tc>
                  <a:txBody>
                    <a:bodyPr/>
                    <a:lstStyle/>
                    <a:p>
                      <a:r>
                        <a:rPr lang="en-US" sz="1300" b="1">
                          <a:latin typeface="Open Sans Light" panose="020B0306030504020204" pitchFamily="34" charset="0"/>
                          <a:ea typeface="Open Sans Light" panose="020B0306030504020204" pitchFamily="34" charset="0"/>
                          <a:cs typeface="Open Sans Light" panose="020B0306030504020204" pitchFamily="34" charset="0"/>
                        </a:rPr>
                        <a:t>Closed Captioning (ELA only)</a:t>
                      </a:r>
                    </a:p>
                  </a:txBody>
                  <a:tcPr marL="121920" marR="121920" marT="60960" marB="60960">
                    <a:solidFill>
                      <a:schemeClr val="bg2"/>
                    </a:solidFill>
                  </a:tcPr>
                </a:tc>
                <a:tc>
                  <a:txBody>
                    <a:bodyPr/>
                    <a:lstStyle/>
                    <a:p>
                      <a:r>
                        <a:rPr lang="en-US" sz="1300">
                          <a:latin typeface="Open Sans Light" panose="020B0306030504020204" pitchFamily="34" charset="0"/>
                          <a:ea typeface="Open Sans Light" panose="020B0306030504020204" pitchFamily="34" charset="0"/>
                          <a:cs typeface="Open Sans Light" panose="020B0306030504020204" pitchFamily="34" charset="0"/>
                        </a:rPr>
                        <a:t>Student receives a test form with closed captioning and a transcript for any included videos.</a:t>
                      </a:r>
                    </a:p>
                  </a:txBody>
                  <a:tcPr marL="121920" marR="121920" marT="60960" marB="60960">
                    <a:solidFill>
                      <a:schemeClr val="bg2"/>
                    </a:solidFill>
                  </a:tcPr>
                </a:tc>
                <a:tc>
                  <a:txBody>
                    <a:bodyPr/>
                    <a:lstStyle/>
                    <a:p>
                      <a:r>
                        <a:rPr lang="en-US" sz="1300">
                          <a:latin typeface="Open Sans Light" panose="020B0306030504020204" pitchFamily="34" charset="0"/>
                          <a:ea typeface="Open Sans Light" panose="020B0306030504020204" pitchFamily="34" charset="0"/>
                          <a:cs typeface="Open Sans Light" panose="020B0306030504020204" pitchFamily="34" charset="0"/>
                        </a:rPr>
                        <a:t>N/A</a:t>
                      </a:r>
                    </a:p>
                  </a:txBody>
                  <a:tcPr marL="121920" marR="121920" marT="60960" marB="60960">
                    <a:solidFill>
                      <a:schemeClr val="bg2"/>
                    </a:solidFill>
                  </a:tcPr>
                </a:tc>
                <a:extLst>
                  <a:ext uri="{0D108BD9-81ED-4DB2-BD59-A6C34878D82A}">
                    <a16:rowId xmlns:a16="http://schemas.microsoft.com/office/drawing/2014/main" val="1799845268"/>
                  </a:ext>
                </a:extLst>
              </a:tr>
              <a:tr h="624545">
                <a:tc>
                  <a:txBody>
                    <a:bodyPr/>
                    <a:lstStyle/>
                    <a:p>
                      <a:r>
                        <a:rPr lang="en-US" sz="1300" b="1">
                          <a:latin typeface="Open Sans Light" panose="020B0306030504020204" pitchFamily="34" charset="0"/>
                          <a:ea typeface="Open Sans Light" panose="020B0306030504020204" pitchFamily="34" charset="0"/>
                          <a:cs typeface="Open Sans Light" panose="020B0306030504020204" pitchFamily="34" charset="0"/>
                        </a:rPr>
                        <a:t>Refreshable Braille Display </a:t>
                      </a:r>
                    </a:p>
                  </a:txBody>
                  <a:tcPr marL="121920" marR="121920" marT="60960" marB="60960">
                    <a:solidFill>
                      <a:schemeClr val="bg2"/>
                    </a:solidFill>
                  </a:tcPr>
                </a:tc>
                <a:tc>
                  <a:txBody>
                    <a:bodyPr/>
                    <a:lstStyle/>
                    <a:p>
                      <a:r>
                        <a:rPr lang="en-US" sz="1300" dirty="0">
                          <a:latin typeface="Open Sans Light" panose="020B0306030504020204" pitchFamily="34" charset="0"/>
                          <a:ea typeface="Open Sans Light" panose="020B0306030504020204" pitchFamily="34" charset="0"/>
                          <a:cs typeface="Open Sans Light" panose="020B0306030504020204" pitchFamily="34" charset="0"/>
                        </a:rPr>
                        <a:t>Student receives the assistive technology Non Screen Reader form.</a:t>
                      </a:r>
                    </a:p>
                  </a:txBody>
                  <a:tcPr marL="121920" marR="121920" marT="60960" marB="60960">
                    <a:solidFill>
                      <a:schemeClr val="bg2"/>
                    </a:solidFill>
                  </a:tcPr>
                </a:tc>
                <a:tc>
                  <a:txBody>
                    <a:bodyPr/>
                    <a:lstStyle/>
                    <a:p>
                      <a:r>
                        <a:rPr lang="en-US" sz="1300">
                          <a:latin typeface="Open Sans Light" panose="020B0306030504020204" pitchFamily="34" charset="0"/>
                          <a:ea typeface="Open Sans Light" panose="020B0306030504020204" pitchFamily="34" charset="0"/>
                          <a:cs typeface="Open Sans Light" panose="020B0306030504020204" pitchFamily="34" charset="0"/>
                        </a:rPr>
                        <a:t>N/A</a:t>
                      </a:r>
                    </a:p>
                  </a:txBody>
                  <a:tcPr marL="121920" marR="121920" marT="60960" marB="60960">
                    <a:solidFill>
                      <a:schemeClr val="bg2"/>
                    </a:solidFill>
                  </a:tcPr>
                </a:tc>
                <a:extLst>
                  <a:ext uri="{0D108BD9-81ED-4DB2-BD59-A6C34878D82A}">
                    <a16:rowId xmlns:a16="http://schemas.microsoft.com/office/drawing/2014/main" val="3683335307"/>
                  </a:ext>
                </a:extLst>
              </a:tr>
              <a:tr h="722741">
                <a:tc>
                  <a:txBody>
                    <a:bodyPr/>
                    <a:lstStyle/>
                    <a:p>
                      <a:r>
                        <a:rPr lang="en-US" sz="1300" b="1">
                          <a:latin typeface="Open Sans Light" panose="020B0306030504020204" pitchFamily="34" charset="0"/>
                          <a:ea typeface="Open Sans Light" panose="020B0306030504020204" pitchFamily="34" charset="0"/>
                          <a:cs typeface="Open Sans Light" panose="020B0306030504020204" pitchFamily="34" charset="0"/>
                        </a:rPr>
                        <a:t>Assistive Technology Screen Readers</a:t>
                      </a:r>
                    </a:p>
                  </a:txBody>
                  <a:tcPr marL="121920" marR="121920" marT="60960" marB="60960">
                    <a:solidFill>
                      <a:schemeClr val="bg2"/>
                    </a:solidFill>
                  </a:tcPr>
                </a:tc>
                <a:tc>
                  <a:txBody>
                    <a:bodyPr/>
                    <a:lstStyle/>
                    <a:p>
                      <a:r>
                        <a:rPr lang="en-US" sz="1300" dirty="0">
                          <a:latin typeface="Open Sans Light" panose="020B0306030504020204" pitchFamily="34" charset="0"/>
                          <a:ea typeface="Open Sans Light" panose="020B0306030504020204" pitchFamily="34" charset="0"/>
                          <a:cs typeface="Open Sans Light" panose="020B0306030504020204" pitchFamily="34" charset="0"/>
                        </a:rPr>
                        <a:t>Student receives the assistive technology Screen Reader form and a Braille kit will be sent to the school for the student.</a:t>
                      </a:r>
                    </a:p>
                  </a:txBody>
                  <a:tcPr marL="121920" marR="121920" marT="60960" marB="60960">
                    <a:solidFill>
                      <a:schemeClr val="bg2"/>
                    </a:solidFill>
                  </a:tcPr>
                </a:tc>
                <a:tc>
                  <a:txBody>
                    <a:bodyPr/>
                    <a:lstStyle/>
                    <a:p>
                      <a:r>
                        <a:rPr lang="en-US" sz="1300">
                          <a:latin typeface="Open Sans Light" panose="020B0306030504020204" pitchFamily="34" charset="0"/>
                          <a:ea typeface="Open Sans Light" panose="020B0306030504020204" pitchFamily="34" charset="0"/>
                          <a:cs typeface="Open Sans Light" panose="020B0306030504020204" pitchFamily="34" charset="0"/>
                        </a:rPr>
                        <a:t>N/A</a:t>
                      </a:r>
                    </a:p>
                  </a:txBody>
                  <a:tcPr marL="121920" marR="121920" marT="60960" marB="60960">
                    <a:solidFill>
                      <a:schemeClr val="bg2"/>
                    </a:solidFill>
                  </a:tcPr>
                </a:tc>
                <a:extLst>
                  <a:ext uri="{0D108BD9-81ED-4DB2-BD59-A6C34878D82A}">
                    <a16:rowId xmlns:a16="http://schemas.microsoft.com/office/drawing/2014/main" val="1302593229"/>
                  </a:ext>
                </a:extLst>
              </a:tr>
              <a:tr h="703218">
                <a:tc>
                  <a:txBody>
                    <a:bodyPr/>
                    <a:lstStyle/>
                    <a:p>
                      <a:r>
                        <a:rPr lang="en-US" sz="1300" b="1" dirty="0">
                          <a:latin typeface="Open Sans Light" panose="020B0306030504020204" pitchFamily="34" charset="0"/>
                          <a:ea typeface="Open Sans Light" panose="020B0306030504020204" pitchFamily="34" charset="0"/>
                          <a:cs typeface="Open Sans Light" panose="020B0306030504020204" pitchFamily="34" charset="0"/>
                        </a:rPr>
                        <a:t>Braille plus Tactile Graphics</a:t>
                      </a:r>
                    </a:p>
                  </a:txBody>
                  <a:tcPr marL="121920" marR="121920" marT="60960" marB="60960">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300">
                          <a:latin typeface="Open Sans Light" panose="020B0306030504020204" pitchFamily="34" charset="0"/>
                          <a:ea typeface="Open Sans Light" panose="020B0306030504020204" pitchFamily="34" charset="0"/>
                          <a:cs typeface="Open Sans Light" panose="020B0306030504020204" pitchFamily="34" charset="0"/>
                        </a:rPr>
                        <a:t>Student receives the assistive technology screen reader form and a Braille kit will be sent to the school for the student.</a:t>
                      </a:r>
                    </a:p>
                  </a:txBody>
                  <a:tcPr marL="121920" marR="121920" marT="60960" marB="60960">
                    <a:solidFill>
                      <a:schemeClr val="bg2"/>
                    </a:solidFill>
                  </a:tcPr>
                </a:tc>
                <a:tc>
                  <a:txBody>
                    <a:bodyPr/>
                    <a:lstStyle/>
                    <a:p>
                      <a:r>
                        <a:rPr lang="en-US" sz="1300">
                          <a:latin typeface="Open Sans Light" panose="020B0306030504020204" pitchFamily="34" charset="0"/>
                          <a:ea typeface="Open Sans Light" panose="020B0306030504020204" pitchFamily="34" charset="0"/>
                          <a:cs typeface="Open Sans Light" panose="020B0306030504020204" pitchFamily="34" charset="0"/>
                        </a:rPr>
                        <a:t>N/A</a:t>
                      </a:r>
                    </a:p>
                  </a:txBody>
                  <a:tcPr marL="121920" marR="121920" marT="60960" marB="60960">
                    <a:solidFill>
                      <a:schemeClr val="bg2"/>
                    </a:solidFill>
                  </a:tcPr>
                </a:tc>
                <a:extLst>
                  <a:ext uri="{0D108BD9-81ED-4DB2-BD59-A6C34878D82A}">
                    <a16:rowId xmlns:a16="http://schemas.microsoft.com/office/drawing/2014/main" val="3343964622"/>
                  </a:ext>
                </a:extLst>
              </a:tr>
              <a:tr h="898557">
                <a:tc>
                  <a:txBody>
                    <a:bodyPr/>
                    <a:lstStyle/>
                    <a:p>
                      <a:r>
                        <a:rPr lang="en-US" sz="1300" b="1">
                          <a:latin typeface="Open Sans Light" panose="020B0306030504020204" pitchFamily="34" charset="0"/>
                          <a:ea typeface="Open Sans Light" panose="020B0306030504020204" pitchFamily="34" charset="0"/>
                          <a:cs typeface="Open Sans Light" panose="020B0306030504020204" pitchFamily="34" charset="0"/>
                        </a:rPr>
                        <a:t>Large Print</a:t>
                      </a:r>
                    </a:p>
                  </a:txBody>
                  <a:tcPr marL="121920" marR="121920" marT="60960" marB="60960">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300">
                          <a:latin typeface="Open Sans Light" panose="020B0306030504020204" pitchFamily="34" charset="0"/>
                          <a:ea typeface="Open Sans Light" panose="020B0306030504020204" pitchFamily="34" charset="0"/>
                          <a:cs typeface="Open Sans Light" panose="020B0306030504020204" pitchFamily="34" charset="0"/>
                        </a:rPr>
                        <a:t>N/A</a:t>
                      </a:r>
                    </a:p>
                  </a:txBody>
                  <a:tcPr marL="121920" marR="121920" marT="60960" marB="60960">
                    <a:solidFill>
                      <a:schemeClr val="bg2"/>
                    </a:solidFill>
                  </a:tcPr>
                </a:tc>
                <a:tc>
                  <a:txBody>
                    <a:bodyPr/>
                    <a:lstStyle/>
                    <a:p>
                      <a:r>
                        <a:rPr lang="en-US" sz="1300" dirty="0">
                          <a:latin typeface="Open Sans Light" panose="020B0306030504020204" pitchFamily="34" charset="0"/>
                          <a:ea typeface="Open Sans Light" panose="020B0306030504020204" pitchFamily="34" charset="0"/>
                          <a:cs typeface="Open Sans Light" panose="020B0306030504020204" pitchFamily="34" charset="0"/>
                        </a:rPr>
                        <a:t>A Large Print Kit is sent to schools. Kit contains: Student test book, student answer document, ruler-protractor-math reference sheet as needed, a math human reader script.</a:t>
                      </a:r>
                    </a:p>
                  </a:txBody>
                  <a:tcPr marL="121920" marR="121920" marT="60960" marB="60960">
                    <a:solidFill>
                      <a:schemeClr val="bg2"/>
                    </a:solidFill>
                  </a:tcPr>
                </a:tc>
                <a:extLst>
                  <a:ext uri="{0D108BD9-81ED-4DB2-BD59-A6C34878D82A}">
                    <a16:rowId xmlns:a16="http://schemas.microsoft.com/office/drawing/2014/main" val="3790523374"/>
                  </a:ext>
                </a:extLst>
              </a:tr>
            </a:tbl>
          </a:graphicData>
        </a:graphic>
      </p:graphicFrame>
      <p:sp>
        <p:nvSpPr>
          <p:cNvPr id="8" name="Google Shape;1176;p179">
            <a:extLst>
              <a:ext uri="{FF2B5EF4-FFF2-40B4-BE49-F238E27FC236}">
                <a16:creationId xmlns:a16="http://schemas.microsoft.com/office/drawing/2014/main" id="{1925F76E-60B4-42CB-BC75-6747CF2B7863}"/>
              </a:ext>
            </a:extLst>
          </p:cNvPr>
          <p:cNvSpPr txBox="1">
            <a:spLocks/>
          </p:cNvSpPr>
          <p:nvPr/>
        </p:nvSpPr>
        <p:spPr>
          <a:xfrm>
            <a:off x="9209088" y="6488112"/>
            <a:ext cx="2743200" cy="365125"/>
          </a:xfrm>
          <a:prstGeom prst="rect">
            <a:avLst/>
          </a:prstGeom>
          <a:noFill/>
          <a:ln>
            <a:noFill/>
          </a:ln>
        </p:spPr>
        <p:txBody>
          <a:bodyPr spcFirstLastPara="1" vert="horz" wrap="square" lIns="57133" tIns="28567" rIns="57133" bIns="28567" rtlCol="0" anchor="t" anchorCtr="0">
            <a:noAutofit/>
          </a:bodyPr>
          <a:lstStyle>
            <a:defPPr>
              <a:defRPr lang="en-US"/>
            </a:defPPr>
            <a:lvl1pPr algn="r" rtl="0" eaLnBrk="1" fontAlgn="auto" hangingPunct="1">
              <a:spcBef>
                <a:spcPts val="0"/>
              </a:spcBef>
              <a:spcAft>
                <a:spcPts val="0"/>
              </a:spcAft>
              <a:defRPr sz="1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defTabSz="1219170">
              <a:defRPr/>
            </a:pPr>
            <a:fld id="{00000000-1234-1234-1234-123412341234}" type="slidenum">
              <a:rPr lang="en" kern="0" smtClean="0"/>
              <a:pPr defTabSz="1219170">
                <a:defRPr/>
              </a:pPr>
              <a:t>74</a:t>
            </a:fld>
            <a:endParaRPr lang="en" kern="0"/>
          </a:p>
        </p:txBody>
      </p:sp>
    </p:spTree>
    <p:extLst>
      <p:ext uri="{BB962C8B-B14F-4D97-AF65-F5344CB8AC3E}">
        <p14:creationId xmlns:p14="http://schemas.microsoft.com/office/powerpoint/2010/main" val="54410372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a:solidFill>
                  <a:schemeClr val="tx2"/>
                </a:solidFill>
                <a:latin typeface="+mj-lt"/>
              </a:rPr>
            </a:br>
            <a:r>
              <a:rPr lang="en-US" sz="4000" b="1">
                <a:ea typeface="Open Sans Light" panose="020B0306030504020204" pitchFamily="34" charset="0"/>
                <a:cs typeface="Open Sans Light" panose="020B0306030504020204" pitchFamily="34" charset="0"/>
              </a:rPr>
              <a:t>Receipt of Test Materials</a:t>
            </a:r>
            <a:br>
              <a:rPr lang="en-US">
                <a:solidFill>
                  <a:schemeClr val="tx2"/>
                </a:solidFill>
                <a:latin typeface="+mj-lt"/>
              </a:rPr>
            </a:br>
            <a:endParaRPr>
              <a:solidFill>
                <a:schemeClr val="tx2"/>
              </a:solidFill>
              <a:latin typeface="+mj-lt"/>
            </a:endParaRPr>
          </a:p>
        </p:txBody>
      </p:sp>
      <p:sp>
        <p:nvSpPr>
          <p:cNvPr id="4" name="Content Placeholder 3">
            <a:extLst>
              <a:ext uri="{FF2B5EF4-FFF2-40B4-BE49-F238E27FC236}">
                <a16:creationId xmlns:a16="http://schemas.microsoft.com/office/drawing/2014/main" id="{5F0E7546-F69F-4C52-AEE3-FC764AFEBE4A}"/>
              </a:ext>
            </a:extLst>
          </p:cNvPr>
          <p:cNvSpPr>
            <a:spLocks noGrp="1"/>
          </p:cNvSpPr>
          <p:nvPr>
            <p:ph sz="quarter" idx="16"/>
          </p:nvPr>
        </p:nvSpPr>
        <p:spPr/>
        <p:txBody>
          <a:bodyPr/>
          <a:lstStyle/>
          <a:p>
            <a:r>
              <a:rPr lang="en-US" sz="2200" b="1" dirty="0"/>
              <a:t>Upon receipt of test materials, Test Coordinators should: </a:t>
            </a:r>
          </a:p>
          <a:p>
            <a:pPr marL="285750" indent="-285750">
              <a:buFont typeface="Wingdings" panose="05000000000000000000" pitchFamily="2" charset="2"/>
              <a:buChar char="§"/>
            </a:pPr>
            <a:r>
              <a:rPr lang="en-US" sz="2000" dirty="0"/>
              <a:t>Remove the Packing List, chain of custody Form, and Test Coordinator Kit from Box 1.</a:t>
            </a:r>
          </a:p>
          <a:p>
            <a:pPr marL="285750" indent="-285750">
              <a:buFont typeface="Wingdings" panose="05000000000000000000" pitchFamily="2" charset="2"/>
              <a:buChar char="§"/>
            </a:pPr>
            <a:r>
              <a:rPr lang="en-US" sz="2000" dirty="0"/>
              <a:t>Inventory materials immediately to verify that all were received and that there is an adequate  number for administration.</a:t>
            </a:r>
          </a:p>
          <a:p>
            <a:pPr marL="800100" lvl="1" indent="-342900">
              <a:buFont typeface="Wingdings" panose="05000000000000000000" pitchFamily="2" charset="2"/>
              <a:buChar char="§"/>
            </a:pPr>
            <a:r>
              <a:rPr lang="en-US" sz="1800" dirty="0"/>
              <a:t>Count the number of shrink-wrapped packages only. Shrink-wrapped packages may be opened four school days before testing.</a:t>
            </a:r>
          </a:p>
          <a:p>
            <a:pPr marL="285750" indent="-285750">
              <a:buFont typeface="Wingdings" panose="05000000000000000000" pitchFamily="2" charset="2"/>
              <a:buChar char="§"/>
            </a:pPr>
            <a:r>
              <a:rPr lang="en-US" sz="2000" dirty="0"/>
              <a:t>Optional: take labels out of School Coordinator Kit</a:t>
            </a:r>
          </a:p>
          <a:p>
            <a:pPr marL="285750" indent="-285750">
              <a:buFont typeface="Wingdings" panose="05000000000000000000" pitchFamily="2" charset="2"/>
              <a:buChar char="§"/>
            </a:pPr>
            <a:r>
              <a:rPr lang="en-US" sz="2000" dirty="0"/>
              <a:t>Test Coordinators may order additional material, if necessary.</a:t>
            </a:r>
          </a:p>
          <a:p>
            <a:pPr marL="285750" indent="-285750">
              <a:buFont typeface="Wingdings" panose="05000000000000000000" pitchFamily="2" charset="2"/>
              <a:buChar char="§"/>
            </a:pPr>
            <a:r>
              <a:rPr lang="en-US" sz="2000" dirty="0"/>
              <a:t>Keep all test materials in a centrally locked storage area, with limited access, until testing.</a:t>
            </a:r>
          </a:p>
          <a:p>
            <a:pPr marL="742950" lvl="1" indent="-285750">
              <a:buFont typeface="Wingdings" panose="05000000000000000000" pitchFamily="2" charset="2"/>
              <a:buChar char="§"/>
            </a:pPr>
            <a:r>
              <a:rPr lang="en-US" sz="1800" dirty="0"/>
              <a:t>Ensure that chain of custody procedures are always followed.</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75</a:t>
            </a:fld>
            <a:endParaRPr kern="0"/>
          </a:p>
        </p:txBody>
      </p:sp>
    </p:spTree>
    <p:extLst>
      <p:ext uri="{BB962C8B-B14F-4D97-AF65-F5344CB8AC3E}">
        <p14:creationId xmlns:p14="http://schemas.microsoft.com/office/powerpoint/2010/main" val="90949989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a:solidFill>
                  <a:schemeClr val="tx2"/>
                </a:solidFill>
                <a:latin typeface="+mj-lt"/>
              </a:rPr>
            </a:br>
            <a:r>
              <a:rPr lang="en-US" sz="4000" b="1">
                <a:ea typeface="Open Sans Light" panose="020B0306030504020204" pitchFamily="34" charset="0"/>
                <a:cs typeface="Open Sans Light" panose="020B0306030504020204" pitchFamily="34" charset="0"/>
              </a:rPr>
              <a:t>Receive Materials &amp; Chain of Custody Forms</a:t>
            </a:r>
            <a:br>
              <a:rPr lang="en-US">
                <a:solidFill>
                  <a:schemeClr val="tx2"/>
                </a:solidFill>
                <a:latin typeface="+mj-lt"/>
              </a:rPr>
            </a:br>
            <a:endParaRPr>
              <a:solidFill>
                <a:schemeClr val="tx2"/>
              </a:solidFill>
              <a:latin typeface="+mj-lt"/>
            </a:endParaRPr>
          </a:p>
        </p:txBody>
      </p:sp>
      <p:sp>
        <p:nvSpPr>
          <p:cNvPr id="4" name="Content Placeholder 3">
            <a:extLst>
              <a:ext uri="{FF2B5EF4-FFF2-40B4-BE49-F238E27FC236}">
                <a16:creationId xmlns:a16="http://schemas.microsoft.com/office/drawing/2014/main" id="{8AAD35D0-89CD-4221-91AF-9AF0937FA976}"/>
              </a:ext>
            </a:extLst>
          </p:cNvPr>
          <p:cNvSpPr>
            <a:spLocks noGrp="1"/>
          </p:cNvSpPr>
          <p:nvPr>
            <p:ph sz="quarter" idx="16"/>
          </p:nvPr>
        </p:nvSpPr>
        <p:spPr/>
        <p:txBody>
          <a:bodyPr/>
          <a:lstStyle/>
          <a:p>
            <a:pPr marL="285750" indent="-285750">
              <a:buFont typeface="Wingdings" panose="05000000000000000000" pitchFamily="2" charset="2"/>
              <a:buChar char="§"/>
            </a:pPr>
            <a:r>
              <a:rPr lang="en-US" sz="2000" dirty="0"/>
              <a:t>Document any movement of secure materials before, during, and after testing.</a:t>
            </a:r>
          </a:p>
          <a:p>
            <a:pPr marL="285750" indent="-285750">
              <a:buFont typeface="Wingdings" panose="05000000000000000000" pitchFamily="2" charset="2"/>
              <a:buChar char="§"/>
            </a:pPr>
            <a:r>
              <a:rPr lang="en-US" sz="2000" dirty="0"/>
              <a:t>Schools inventory materials using the chain of custody.</a:t>
            </a:r>
          </a:p>
          <a:p>
            <a:pPr marL="285750" indent="-285750">
              <a:buFont typeface="Wingdings" panose="05000000000000000000" pitchFamily="2" charset="2"/>
              <a:buChar char="§"/>
            </a:pPr>
            <a:r>
              <a:rPr lang="en-US" sz="2000" dirty="0"/>
              <a:t>Deliver paper-based forms and materials (oral scripts) to Test Administrators only on the day of testing, using a chain of custody process.</a:t>
            </a:r>
          </a:p>
          <a:p>
            <a:pPr marL="285750" indent="-285750">
              <a:buFont typeface="Wingdings" panose="05000000000000000000" pitchFamily="2" charset="2"/>
              <a:buChar char="§"/>
            </a:pPr>
            <a:r>
              <a:rPr lang="en-US" sz="2000" dirty="0"/>
              <a:t>Distribute only the content area being assessed.</a:t>
            </a:r>
          </a:p>
          <a:p>
            <a:pPr marL="742950" lvl="1" indent="-285750">
              <a:buFont typeface="Wingdings" panose="05000000000000000000" pitchFamily="2" charset="2"/>
              <a:buChar char="§"/>
            </a:pPr>
            <a:r>
              <a:rPr lang="en-US" sz="1800" dirty="0"/>
              <a:t>As close to testing time as possible</a:t>
            </a:r>
          </a:p>
          <a:p>
            <a:pPr marL="285750" indent="-285750">
              <a:buFont typeface="Wingdings" panose="05000000000000000000" pitchFamily="2" charset="2"/>
              <a:buChar char="§"/>
            </a:pPr>
            <a:r>
              <a:rPr lang="en-US" sz="2000" dirty="0"/>
              <a:t>Return materials to a designated secure location.</a:t>
            </a:r>
          </a:p>
          <a:p>
            <a:pPr marL="742950" lvl="1" indent="-285750">
              <a:buFont typeface="Wingdings" panose="05000000000000000000" pitchFamily="2" charset="2"/>
              <a:buChar char="§"/>
            </a:pPr>
            <a:r>
              <a:rPr lang="en-US" sz="1800" dirty="0"/>
              <a:t>Not stored in classrooms</a:t>
            </a:r>
          </a:p>
          <a:p>
            <a:pPr marL="742950" lvl="1" indent="-285750">
              <a:buFont typeface="Wingdings" panose="05000000000000000000" pitchFamily="2" charset="2"/>
              <a:buChar char="§"/>
            </a:pPr>
            <a:r>
              <a:rPr lang="en-US" sz="1800" dirty="0"/>
              <a:t>As soon as possible after the unit is complete</a:t>
            </a:r>
          </a:p>
          <a:p>
            <a:pPr marL="285750" indent="-285750">
              <a:buFont typeface="Wingdings" panose="05000000000000000000" pitchFamily="2" charset="2"/>
              <a:buChar char="§"/>
            </a:pPr>
            <a:r>
              <a:rPr lang="en-US" sz="2000" dirty="0"/>
              <a:t>Test Administrators return secure materials to Test Coordinator after testing is completed, including Math Human Reader scripts.</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76</a:t>
            </a:fld>
            <a:endParaRPr kern="0"/>
          </a:p>
        </p:txBody>
      </p:sp>
    </p:spTree>
    <p:extLst>
      <p:ext uri="{BB962C8B-B14F-4D97-AF65-F5344CB8AC3E}">
        <p14:creationId xmlns:p14="http://schemas.microsoft.com/office/powerpoint/2010/main" val="118767811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a:solidFill>
                  <a:schemeClr val="tx2"/>
                </a:solidFill>
                <a:latin typeface="+mj-lt"/>
              </a:rPr>
            </a:br>
            <a:r>
              <a:rPr lang="en-US" sz="4000" b="1">
                <a:ea typeface="Open Sans Light" panose="020B0306030504020204" pitchFamily="34" charset="0"/>
                <a:cs typeface="Open Sans Light" panose="020B0306030504020204" pitchFamily="34" charset="0"/>
              </a:rPr>
              <a:t>Chain of Custody Forms</a:t>
            </a:r>
            <a:br>
              <a:rPr lang="en-US">
                <a:solidFill>
                  <a:schemeClr val="tx2"/>
                </a:solidFill>
                <a:latin typeface="+mj-lt"/>
              </a:rPr>
            </a:br>
            <a:endParaRPr>
              <a:solidFill>
                <a:schemeClr val="tx2"/>
              </a:solidFill>
              <a:latin typeface="+mj-lt"/>
            </a:endParaRPr>
          </a:p>
        </p:txBody>
      </p:sp>
      <p:sp>
        <p:nvSpPr>
          <p:cNvPr id="5" name="Content Placeholder 4">
            <a:extLst>
              <a:ext uri="{FF2B5EF4-FFF2-40B4-BE49-F238E27FC236}">
                <a16:creationId xmlns:a16="http://schemas.microsoft.com/office/drawing/2014/main" id="{3609040F-7590-4649-AE9D-B01029B68AD7}"/>
              </a:ext>
            </a:extLst>
          </p:cNvPr>
          <p:cNvSpPr>
            <a:spLocks noGrp="1"/>
          </p:cNvSpPr>
          <p:nvPr>
            <p:ph sz="quarter" idx="16"/>
          </p:nvPr>
        </p:nvSpPr>
        <p:spPr/>
        <p:txBody>
          <a:bodyPr/>
          <a:lstStyle/>
          <a:p>
            <a:pPr marL="285750" indent="-285750">
              <a:buFont typeface="Wingdings" panose="05000000000000000000" pitchFamily="2" charset="2"/>
              <a:buChar char="§"/>
            </a:pPr>
            <a:r>
              <a:rPr lang="en-US" sz="1800" dirty="0"/>
              <a:t>Use a new school chain of custody form for each day of testing the form must include:</a:t>
            </a:r>
          </a:p>
          <a:p>
            <a:pPr marL="742950" lvl="1" indent="-285750">
              <a:buFont typeface="Wingdings" panose="05000000000000000000" pitchFamily="2" charset="2"/>
              <a:buChar char="§"/>
            </a:pPr>
            <a:r>
              <a:rPr lang="en-US" dirty="0"/>
              <a:t>Security barcode/number</a:t>
            </a:r>
          </a:p>
          <a:p>
            <a:pPr marL="742950" lvl="1" indent="-285750">
              <a:buFont typeface="Wingdings" panose="05000000000000000000" pitchFamily="2" charset="2"/>
              <a:buChar char="§"/>
            </a:pPr>
            <a:r>
              <a:rPr lang="en-US" dirty="0"/>
              <a:t>Test Administrator signature</a:t>
            </a:r>
          </a:p>
          <a:p>
            <a:pPr marL="742950" lvl="1" indent="-285750">
              <a:buFont typeface="Wingdings" panose="05000000000000000000" pitchFamily="2" charset="2"/>
              <a:buChar char="§"/>
            </a:pPr>
            <a:r>
              <a:rPr lang="en-US" dirty="0"/>
              <a:t>Date and time checked out</a:t>
            </a:r>
          </a:p>
          <a:p>
            <a:pPr marL="742950" lvl="1" indent="-285750">
              <a:buFont typeface="Wingdings" panose="05000000000000000000" pitchFamily="2" charset="2"/>
              <a:buChar char="§"/>
            </a:pPr>
            <a:r>
              <a:rPr lang="en-US" dirty="0"/>
              <a:t>Test Coordinator (or designee) signature for return</a:t>
            </a:r>
          </a:p>
          <a:p>
            <a:pPr marL="742950" lvl="1" indent="-285750">
              <a:buFont typeface="Wingdings" panose="05000000000000000000" pitchFamily="2" charset="2"/>
              <a:buChar char="§"/>
            </a:pPr>
            <a:r>
              <a:rPr lang="en-US" dirty="0"/>
              <a:t>Date and time returned</a:t>
            </a:r>
          </a:p>
          <a:p>
            <a:pPr marL="285750" indent="-285750">
              <a:buFont typeface="Wingdings" panose="05000000000000000000" pitchFamily="2" charset="2"/>
              <a:buChar char="§"/>
            </a:pPr>
            <a:r>
              <a:rPr lang="en-US" sz="1800" dirty="0"/>
              <a:t>Chain of custody forms are kept on file for three years. If materials are missing, these will be requested. </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77</a:t>
            </a:fld>
            <a:endParaRPr kern="0"/>
          </a:p>
        </p:txBody>
      </p:sp>
      <p:pic>
        <p:nvPicPr>
          <p:cNvPr id="4" name="Picture 3">
            <a:extLst>
              <a:ext uri="{FF2B5EF4-FFF2-40B4-BE49-F238E27FC236}">
                <a16:creationId xmlns:a16="http://schemas.microsoft.com/office/drawing/2014/main" id="{4F061AA1-0F53-4B38-A2C7-E64F5D32F577}"/>
              </a:ext>
            </a:extLst>
          </p:cNvPr>
          <p:cNvPicPr>
            <a:picLocks noChangeAspect="1"/>
          </p:cNvPicPr>
          <p:nvPr/>
        </p:nvPicPr>
        <p:blipFill>
          <a:blip r:embed="rId3"/>
          <a:srcRect/>
          <a:stretch/>
        </p:blipFill>
        <p:spPr>
          <a:xfrm>
            <a:off x="2862504" y="4365413"/>
            <a:ext cx="6466990" cy="2206837"/>
          </a:xfrm>
          <a:prstGeom prst="rect">
            <a:avLst/>
          </a:prstGeom>
          <a:ln>
            <a:solidFill>
              <a:schemeClr val="bg2"/>
            </a:solidFill>
          </a:ln>
          <a:effectLst>
            <a:outerShdw blurRad="50800" dist="38100" dir="2700000" algn="tl" rotWithShape="0">
              <a:prstClr val="black">
                <a:alpha val="40000"/>
              </a:prstClr>
            </a:outerShdw>
          </a:effectLst>
        </p:spPr>
      </p:pic>
      <p:sp>
        <p:nvSpPr>
          <p:cNvPr id="2" name="Flowchart: Connector 1">
            <a:extLst>
              <a:ext uri="{FF2B5EF4-FFF2-40B4-BE49-F238E27FC236}">
                <a16:creationId xmlns:a16="http://schemas.microsoft.com/office/drawing/2014/main" id="{C3249AD3-1668-9E44-D93C-A5A1E7F435C7}"/>
              </a:ext>
            </a:extLst>
          </p:cNvPr>
          <p:cNvSpPr/>
          <p:nvPr/>
        </p:nvSpPr>
        <p:spPr>
          <a:xfrm>
            <a:off x="2886568" y="5251500"/>
            <a:ext cx="1888958" cy="458726"/>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576834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br>
              <a:rPr lang="en-US">
                <a:solidFill>
                  <a:schemeClr val="tx2"/>
                </a:solidFill>
                <a:latin typeface="+mj-lt"/>
              </a:rPr>
            </a:br>
            <a:r>
              <a:rPr lang="en-US" sz="4000" b="1">
                <a:ea typeface="Open Sans Light" panose="020B0306030504020204" pitchFamily="34" charset="0"/>
                <a:cs typeface="Open Sans Light" panose="020B0306030504020204" pitchFamily="34" charset="0"/>
              </a:rPr>
              <a:t>Documenting &amp; Storing Test Materials</a:t>
            </a:r>
            <a:br>
              <a:rPr lang="en-US">
                <a:solidFill>
                  <a:schemeClr val="tx2"/>
                </a:solidFill>
                <a:latin typeface="+mj-lt"/>
              </a:rPr>
            </a:br>
            <a:endParaRPr>
              <a:solidFill>
                <a:schemeClr val="tx2"/>
              </a:solidFill>
              <a:latin typeface="+mj-lt"/>
            </a:endParaRPr>
          </a:p>
        </p:txBody>
      </p:sp>
      <p:sp>
        <p:nvSpPr>
          <p:cNvPr id="4" name="Content Placeholder 3">
            <a:extLst>
              <a:ext uri="{FF2B5EF4-FFF2-40B4-BE49-F238E27FC236}">
                <a16:creationId xmlns:a16="http://schemas.microsoft.com/office/drawing/2014/main" id="{4A58D48A-06D6-46BD-A820-FC9FCEE36CE3}"/>
              </a:ext>
            </a:extLst>
          </p:cNvPr>
          <p:cNvSpPr>
            <a:spLocks noGrp="1"/>
          </p:cNvSpPr>
          <p:nvPr>
            <p:ph sz="quarter" idx="16"/>
          </p:nvPr>
        </p:nvSpPr>
        <p:spPr/>
        <p:txBody>
          <a:bodyPr/>
          <a:lstStyle/>
          <a:p>
            <a:pPr marL="285750" indent="-285750">
              <a:buFont typeface="Wingdings" panose="05000000000000000000" pitchFamily="2" charset="2"/>
              <a:buChar char="§"/>
            </a:pPr>
            <a:r>
              <a:rPr lang="en-US" sz="2400" dirty="0"/>
              <a:t>Keep all boxes in which the test materials were delivered and use them to return Scorable and Nonscorable materials after testing is completed.</a:t>
            </a:r>
          </a:p>
          <a:p>
            <a:pPr marL="285750" indent="-285750">
              <a:buFont typeface="Wingdings" panose="05000000000000000000" pitchFamily="2" charset="2"/>
              <a:buChar char="§"/>
            </a:pPr>
            <a:r>
              <a:rPr lang="en-US" sz="2400" dirty="0"/>
              <a:t>Report the following occurrences immediately to BIE using the Form to Report Contaminated, Damaged, or Missing Materials (see Appendix E of Test Coordinator Manual):</a:t>
            </a:r>
          </a:p>
          <a:p>
            <a:pPr marL="742950" lvl="1" indent="-285750">
              <a:buFont typeface="Wingdings" panose="05000000000000000000" pitchFamily="2" charset="2"/>
              <a:buChar char="§"/>
            </a:pPr>
            <a:r>
              <a:rPr lang="en-US" sz="2200" dirty="0"/>
              <a:t>Non-receipt of any materials listed on the School Packing List</a:t>
            </a:r>
          </a:p>
          <a:p>
            <a:pPr marL="742950" lvl="1" indent="-285750">
              <a:buFont typeface="Wingdings" panose="05000000000000000000" pitchFamily="2" charset="2"/>
              <a:buChar char="§"/>
            </a:pPr>
            <a:r>
              <a:rPr lang="en-US" sz="2200" dirty="0"/>
              <a:t>Discovery of damaged test material</a:t>
            </a:r>
          </a:p>
          <a:p>
            <a:pPr marL="742950" lvl="1" indent="-285750">
              <a:buFont typeface="Wingdings" panose="05000000000000000000" pitchFamily="2" charset="2"/>
              <a:buChar char="§"/>
            </a:pPr>
            <a:r>
              <a:rPr lang="en-US" sz="2200" dirty="0"/>
              <a:t>Discovery of missing or duplicate sequence numbers on any Test Booklets</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78</a:t>
            </a:fld>
            <a:endParaRPr kern="0"/>
          </a:p>
        </p:txBody>
      </p:sp>
    </p:spTree>
    <p:extLst>
      <p:ext uri="{BB962C8B-B14F-4D97-AF65-F5344CB8AC3E}">
        <p14:creationId xmlns:p14="http://schemas.microsoft.com/office/powerpoint/2010/main" val="201439146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317089-3ED1-485D-8F1C-91D6D66588F0}"/>
              </a:ext>
            </a:extLst>
          </p:cNvPr>
          <p:cNvSpPr>
            <a:spLocks noGrp="1"/>
          </p:cNvSpPr>
          <p:nvPr>
            <p:ph type="title"/>
          </p:nvPr>
        </p:nvSpPr>
        <p:spPr>
          <a:xfrm>
            <a:off x="1035169" y="1701800"/>
            <a:ext cx="6857547" cy="2887662"/>
          </a:xfrm>
        </p:spPr>
        <p:txBody>
          <a:bodyPr>
            <a:normAutofit/>
          </a:bodyPr>
          <a:lstStyle/>
          <a:p>
            <a:pPr algn="ctr"/>
            <a:r>
              <a:rPr lang="en-US" sz="6000" b="1">
                <a:ea typeface="Open Sans Light" panose="020B0306030504020204" pitchFamily="34" charset="0"/>
                <a:cs typeface="Open Sans Light" panose="020B0306030504020204" pitchFamily="34" charset="0"/>
              </a:rPr>
              <a:t>During Testing Tasks</a:t>
            </a:r>
          </a:p>
        </p:txBody>
      </p:sp>
      <p:sp>
        <p:nvSpPr>
          <p:cNvPr id="5" name="Google Shape;1176;p179">
            <a:extLst>
              <a:ext uri="{FF2B5EF4-FFF2-40B4-BE49-F238E27FC236}">
                <a16:creationId xmlns:a16="http://schemas.microsoft.com/office/drawing/2014/main" id="{34AA5A97-472D-466B-8D12-1F8969B92BAC}"/>
              </a:ext>
            </a:extLst>
          </p:cNvPr>
          <p:cNvSpPr txBox="1">
            <a:spLocks/>
          </p:cNvSpPr>
          <p:nvPr/>
        </p:nvSpPr>
        <p:spPr>
          <a:xfrm>
            <a:off x="9209088" y="6488113"/>
            <a:ext cx="2743200" cy="365125"/>
          </a:xfrm>
          <a:prstGeom prst="rect">
            <a:avLst/>
          </a:prstGeom>
          <a:noFill/>
          <a:ln>
            <a:noFill/>
          </a:ln>
        </p:spPr>
        <p:txBody>
          <a:bodyPr spcFirstLastPara="1" vert="horz" wrap="square" lIns="57133" tIns="28567" rIns="57133" bIns="28567" rtlCol="0" anchor="t"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defTabSz="1219170">
              <a:defRPr/>
            </a:pPr>
            <a:fld id="{00000000-1234-1234-1234-123412341234}" type="slidenum">
              <a:rPr lang="en" sz="1000" kern="0" smtClean="0">
                <a:latin typeface="Open Sans Light" panose="020B0306030504020204" pitchFamily="34" charset="0"/>
                <a:ea typeface="Open Sans Light" panose="020B0306030504020204" pitchFamily="34" charset="0"/>
                <a:cs typeface="Open Sans Light" panose="020B0306030504020204" pitchFamily="34" charset="0"/>
              </a:rPr>
              <a:pPr algn="r" defTabSz="1219170">
                <a:defRPr/>
              </a:pPr>
              <a:t>79</a:t>
            </a:fld>
            <a:endParaRPr lang="en" sz="1000" kern="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1152091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D04A226F-D192-03D9-D4F7-E5F65E91AE9B}"/>
              </a:ext>
            </a:extLst>
          </p:cNvPr>
          <p:cNvGrpSpPr/>
          <p:nvPr/>
        </p:nvGrpSpPr>
        <p:grpSpPr>
          <a:xfrm>
            <a:off x="6331834" y="2392479"/>
            <a:ext cx="2617024" cy="3393537"/>
            <a:chOff x="9043488" y="2367162"/>
            <a:chExt cx="2617024" cy="3393537"/>
          </a:xfrm>
        </p:grpSpPr>
        <p:sp>
          <p:nvSpPr>
            <p:cNvPr id="18" name="Rectangle 10">
              <a:extLst>
                <a:ext uri="{FF2B5EF4-FFF2-40B4-BE49-F238E27FC236}">
                  <a16:creationId xmlns:a16="http://schemas.microsoft.com/office/drawing/2014/main" id="{71F5CF7F-576A-6446-9F84-995FED330353}"/>
                </a:ext>
              </a:extLst>
            </p:cNvPr>
            <p:cNvSpPr/>
            <p:nvPr/>
          </p:nvSpPr>
          <p:spPr>
            <a:xfrm>
              <a:off x="9047685" y="2367162"/>
              <a:ext cx="2607657" cy="3393537"/>
            </a:xfrm>
            <a:prstGeom prst="rect">
              <a:avLst/>
            </a:prstGeom>
            <a:solidFill>
              <a:srgbClr val="E7E6E6"/>
            </a:solidFill>
            <a:ln w="12700">
              <a:miter lim="400000"/>
            </a:ln>
          </p:spPr>
          <p:txBody>
            <a:bodyPr lIns="45719" rIns="45719" anchor="ctr"/>
            <a:lstStyle/>
            <a:p>
              <a:pPr algn="ctr">
                <a:defRPr>
                  <a:solidFill>
                    <a:srgbClr val="FFFFFF"/>
                  </a:solidFill>
                </a:defRPr>
              </a:pPr>
              <a:endParaRPr/>
            </a:p>
          </p:txBody>
        </p:sp>
        <p:sp>
          <p:nvSpPr>
            <p:cNvPr id="26" name="Rectangle 9">
              <a:extLst>
                <a:ext uri="{FF2B5EF4-FFF2-40B4-BE49-F238E27FC236}">
                  <a16:creationId xmlns:a16="http://schemas.microsoft.com/office/drawing/2014/main" id="{1B359D26-83D0-4B49-B94E-D16851C0BE33}"/>
                </a:ext>
              </a:extLst>
            </p:cNvPr>
            <p:cNvSpPr/>
            <p:nvPr/>
          </p:nvSpPr>
          <p:spPr>
            <a:xfrm rot="5400000">
              <a:off x="10316757" y="1093895"/>
              <a:ext cx="70486" cy="2617024"/>
            </a:xfrm>
            <a:prstGeom prst="rect">
              <a:avLst/>
            </a:prstGeom>
            <a:solidFill>
              <a:srgbClr val="9E007E"/>
            </a:solidFill>
            <a:ln w="12700">
              <a:miter lim="400000"/>
            </a:ln>
          </p:spPr>
          <p:txBody>
            <a:bodyPr lIns="45719" rIns="45719" anchor="ctr"/>
            <a:lstStyle/>
            <a:p>
              <a:pPr algn="ctr">
                <a:defRPr>
                  <a:solidFill>
                    <a:srgbClr val="FFFFFF"/>
                  </a:solidFill>
                </a:defRPr>
              </a:pPr>
              <a:endParaRPr/>
            </a:p>
          </p:txBody>
        </p:sp>
      </p:grpSp>
      <p:grpSp>
        <p:nvGrpSpPr>
          <p:cNvPr id="3" name="Group 2">
            <a:extLst>
              <a:ext uri="{FF2B5EF4-FFF2-40B4-BE49-F238E27FC236}">
                <a16:creationId xmlns:a16="http://schemas.microsoft.com/office/drawing/2014/main" id="{13106B5A-8824-CC37-77CC-17BDEA8DF043}"/>
              </a:ext>
            </a:extLst>
          </p:cNvPr>
          <p:cNvGrpSpPr/>
          <p:nvPr/>
        </p:nvGrpSpPr>
        <p:grpSpPr>
          <a:xfrm>
            <a:off x="3439890" y="2392173"/>
            <a:ext cx="2617024" cy="3393537"/>
            <a:chOff x="515937" y="2367162"/>
            <a:chExt cx="2617024" cy="3393537"/>
          </a:xfrm>
        </p:grpSpPr>
        <p:sp>
          <p:nvSpPr>
            <p:cNvPr id="5" name="Rectangle 10">
              <a:extLst>
                <a:ext uri="{FF2B5EF4-FFF2-40B4-BE49-F238E27FC236}">
                  <a16:creationId xmlns:a16="http://schemas.microsoft.com/office/drawing/2014/main" id="{7A1F2798-2E1B-B540-87C4-0FF8F45347EA}"/>
                </a:ext>
              </a:extLst>
            </p:cNvPr>
            <p:cNvSpPr/>
            <p:nvPr/>
          </p:nvSpPr>
          <p:spPr>
            <a:xfrm>
              <a:off x="515939" y="2367162"/>
              <a:ext cx="2615035" cy="3393537"/>
            </a:xfrm>
            <a:prstGeom prst="rect">
              <a:avLst/>
            </a:prstGeom>
            <a:solidFill>
              <a:srgbClr val="E7E6E6"/>
            </a:solidFill>
            <a:ln w="12700">
              <a:miter lim="400000"/>
            </a:ln>
          </p:spPr>
          <p:txBody>
            <a:bodyPr lIns="45719" rIns="45719" anchor="ctr"/>
            <a:lstStyle/>
            <a:p>
              <a:pPr algn="ctr">
                <a:defRPr>
                  <a:solidFill>
                    <a:srgbClr val="FFFFFF"/>
                  </a:solidFill>
                </a:defRPr>
              </a:pPr>
              <a:endParaRPr/>
            </a:p>
          </p:txBody>
        </p:sp>
        <p:sp>
          <p:nvSpPr>
            <p:cNvPr id="23" name="Rectangle 9">
              <a:extLst>
                <a:ext uri="{FF2B5EF4-FFF2-40B4-BE49-F238E27FC236}">
                  <a16:creationId xmlns:a16="http://schemas.microsoft.com/office/drawing/2014/main" id="{EB57A1CD-5A41-734E-9DEE-780CA8B7DE25}"/>
                </a:ext>
              </a:extLst>
            </p:cNvPr>
            <p:cNvSpPr/>
            <p:nvPr/>
          </p:nvSpPr>
          <p:spPr>
            <a:xfrm rot="5400000">
              <a:off x="1789206" y="1093895"/>
              <a:ext cx="70486" cy="2617024"/>
            </a:xfrm>
            <a:prstGeom prst="rect">
              <a:avLst/>
            </a:prstGeom>
            <a:solidFill>
              <a:schemeClr val="tx2"/>
            </a:solidFill>
            <a:ln w="12700">
              <a:miter lim="400000"/>
            </a:ln>
          </p:spPr>
          <p:txBody>
            <a:bodyPr lIns="45719" rIns="45719" anchor="ctr"/>
            <a:lstStyle/>
            <a:p>
              <a:pPr algn="ctr">
                <a:defRPr>
                  <a:solidFill>
                    <a:srgbClr val="FFFFFF"/>
                  </a:solidFill>
                </a:defRPr>
              </a:pPr>
              <a:endParaRPr/>
            </a:p>
          </p:txBody>
        </p:sp>
      </p:grpSp>
      <p:sp>
        <p:nvSpPr>
          <p:cNvPr id="2" name="Title 1">
            <a:extLst>
              <a:ext uri="{FF2B5EF4-FFF2-40B4-BE49-F238E27FC236}">
                <a16:creationId xmlns:a16="http://schemas.microsoft.com/office/drawing/2014/main" id="{B6F10428-E868-1145-BF1E-5BF23376EE88}"/>
              </a:ext>
            </a:extLst>
          </p:cNvPr>
          <p:cNvSpPr>
            <a:spLocks noGrp="1"/>
          </p:cNvSpPr>
          <p:nvPr>
            <p:ph type="title"/>
          </p:nvPr>
        </p:nvSpPr>
        <p:spPr/>
        <p:txBody>
          <a:bodyPr>
            <a:normAutofit/>
          </a:bodyPr>
          <a:lstStyle/>
          <a:p>
            <a:r>
              <a:rPr lang="en-US" sz="4000" b="1"/>
              <a:t>Key Administration Dates – Admin</a:t>
            </a:r>
          </a:p>
        </p:txBody>
      </p:sp>
      <p:sp>
        <p:nvSpPr>
          <p:cNvPr id="7" name="object 12">
            <a:extLst>
              <a:ext uri="{FF2B5EF4-FFF2-40B4-BE49-F238E27FC236}">
                <a16:creationId xmlns:a16="http://schemas.microsoft.com/office/drawing/2014/main" id="{4D426830-B064-4240-AF3D-AAAA26E56546}"/>
              </a:ext>
            </a:extLst>
          </p:cNvPr>
          <p:cNvSpPr txBox="1"/>
          <p:nvPr/>
        </p:nvSpPr>
        <p:spPr>
          <a:xfrm>
            <a:off x="3631738" y="3563484"/>
            <a:ext cx="2226179" cy="73866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t">
            <a:spAutoFit/>
          </a:bodyPr>
          <a:lstStyle>
            <a:lvl1pPr>
              <a:defRPr sz="1400">
                <a:latin typeface="Open Sans Light"/>
                <a:ea typeface="Open Sans Light"/>
                <a:cs typeface="Open Sans Light"/>
                <a:sym typeface="Open Sans Light"/>
              </a:defRPr>
            </a:lvl1pPr>
          </a:lstStyle>
          <a:p>
            <a:pPr algn="ctr"/>
            <a:r>
              <a:rPr lang="en-US" sz="2400"/>
              <a:t>Additional Orders Window</a:t>
            </a:r>
            <a:endParaRPr sz="2400"/>
          </a:p>
        </p:txBody>
      </p:sp>
      <p:sp>
        <p:nvSpPr>
          <p:cNvPr id="8" name="object 12">
            <a:extLst>
              <a:ext uri="{FF2B5EF4-FFF2-40B4-BE49-F238E27FC236}">
                <a16:creationId xmlns:a16="http://schemas.microsoft.com/office/drawing/2014/main" id="{6B1F4F47-6877-1E45-8D03-E9921184D7EE}"/>
              </a:ext>
            </a:extLst>
          </p:cNvPr>
          <p:cNvSpPr txBox="1"/>
          <p:nvPr/>
        </p:nvSpPr>
        <p:spPr>
          <a:xfrm>
            <a:off x="3576379" y="2725862"/>
            <a:ext cx="2336896" cy="73866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a:defRPr sz="1400">
                <a:latin typeface="Open Sans Light"/>
                <a:ea typeface="Open Sans Light"/>
                <a:cs typeface="Open Sans Light"/>
                <a:sym typeface="Open Sans Light"/>
              </a:defRPr>
            </a:lvl1pPr>
          </a:lstStyle>
          <a:p>
            <a:pPr algn="ctr"/>
            <a:r>
              <a:rPr lang="en-ZA" sz="2400" b="1">
                <a:latin typeface="Open Sans" panose="020B0606030504020204" pitchFamily="34" charset="0"/>
                <a:ea typeface="Open Sans" panose="020B0606030504020204" pitchFamily="34" charset="0"/>
                <a:cs typeface="Open Sans" panose="020B0606030504020204" pitchFamily="34" charset="0"/>
              </a:rPr>
              <a:t>MARCH 4 - APRIL 24 </a:t>
            </a:r>
          </a:p>
        </p:txBody>
      </p:sp>
      <p:sp>
        <p:nvSpPr>
          <p:cNvPr id="20" name="object 12">
            <a:extLst>
              <a:ext uri="{FF2B5EF4-FFF2-40B4-BE49-F238E27FC236}">
                <a16:creationId xmlns:a16="http://schemas.microsoft.com/office/drawing/2014/main" id="{2CA48371-CDBB-7D47-8F18-823DF51C9247}"/>
              </a:ext>
            </a:extLst>
          </p:cNvPr>
          <p:cNvSpPr txBox="1"/>
          <p:nvPr/>
        </p:nvSpPr>
        <p:spPr>
          <a:xfrm>
            <a:off x="6428814" y="3563484"/>
            <a:ext cx="2422087" cy="110799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t">
            <a:spAutoFit/>
          </a:bodyPr>
          <a:lstStyle>
            <a:lvl1pPr>
              <a:defRPr sz="1400">
                <a:latin typeface="Open Sans Light"/>
                <a:ea typeface="Open Sans Light"/>
                <a:cs typeface="Open Sans Light"/>
                <a:sym typeface="Open Sans Light"/>
              </a:defRPr>
            </a:lvl1pPr>
          </a:lstStyle>
          <a:p>
            <a:pPr algn="ctr"/>
            <a:r>
              <a:rPr lang="en-US" sz="2400"/>
              <a:t>TEST ADMINISTRATION WINDOW</a:t>
            </a:r>
          </a:p>
        </p:txBody>
      </p:sp>
      <p:sp>
        <p:nvSpPr>
          <p:cNvPr id="21" name="object 12">
            <a:extLst>
              <a:ext uri="{FF2B5EF4-FFF2-40B4-BE49-F238E27FC236}">
                <a16:creationId xmlns:a16="http://schemas.microsoft.com/office/drawing/2014/main" id="{CFF1D01E-F1AB-5949-9632-4F3A4F8ECA94}"/>
              </a:ext>
            </a:extLst>
          </p:cNvPr>
          <p:cNvSpPr txBox="1"/>
          <p:nvPr/>
        </p:nvSpPr>
        <p:spPr>
          <a:xfrm>
            <a:off x="6613068" y="2725862"/>
            <a:ext cx="2053580" cy="73866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a:defRPr sz="1400">
                <a:latin typeface="Open Sans Light"/>
                <a:ea typeface="Open Sans Light"/>
                <a:cs typeface="Open Sans Light"/>
                <a:sym typeface="Open Sans Light"/>
              </a:defRPr>
            </a:lvl1pPr>
          </a:lstStyle>
          <a:p>
            <a:pPr algn="ctr"/>
            <a:r>
              <a:rPr lang="en-ZA" sz="2400" b="1">
                <a:latin typeface="Open Sans" panose="020B0606030504020204" pitchFamily="34" charset="0"/>
                <a:ea typeface="Open Sans" panose="020B0606030504020204" pitchFamily="34" charset="0"/>
                <a:cs typeface="Open Sans" panose="020B0606030504020204" pitchFamily="34" charset="0"/>
              </a:rPr>
              <a:t>MARCH 17 -APRIL 25</a:t>
            </a:r>
          </a:p>
        </p:txBody>
      </p:sp>
      <p:sp>
        <p:nvSpPr>
          <p:cNvPr id="15" name="Google Shape;1176;p179">
            <a:extLst>
              <a:ext uri="{FF2B5EF4-FFF2-40B4-BE49-F238E27FC236}">
                <a16:creationId xmlns:a16="http://schemas.microsoft.com/office/drawing/2014/main" id="{9FD8BFEF-7BFC-4782-A16E-3B360ADB26EE}"/>
              </a:ext>
            </a:extLst>
          </p:cNvPr>
          <p:cNvSpPr txBox="1">
            <a:spLocks noGrp="1"/>
          </p:cNvSpPr>
          <p:nvPr>
            <p:ph type="sldNum" sz="quarter" idx="15"/>
          </p:nvPr>
        </p:nvSpPr>
        <p:spPr>
          <a:xfrm>
            <a:off x="9209088" y="6488113"/>
            <a:ext cx="2743200" cy="365125"/>
          </a:xfrm>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8</a:t>
            </a:fld>
            <a:endParaRPr kern="0"/>
          </a:p>
        </p:txBody>
      </p:sp>
    </p:spTree>
    <p:extLst>
      <p:ext uri="{BB962C8B-B14F-4D97-AF65-F5344CB8AC3E}">
        <p14:creationId xmlns:p14="http://schemas.microsoft.com/office/powerpoint/2010/main" val="406165951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AD1A56F-3C3E-44A8-9ED7-B05DDB4DFB47}"/>
              </a:ext>
            </a:extLst>
          </p:cNvPr>
          <p:cNvSpPr>
            <a:spLocks noGrp="1"/>
          </p:cNvSpPr>
          <p:nvPr>
            <p:ph sz="quarter" idx="16"/>
          </p:nvPr>
        </p:nvSpPr>
        <p:spPr/>
        <p:txBody>
          <a:bodyPr/>
          <a:lstStyle/>
          <a:p>
            <a:r>
              <a:rPr lang="en-US" sz="2000" b="1" dirty="0"/>
              <a:t>Summative Additional Order (AO) window:</a:t>
            </a:r>
          </a:p>
          <a:p>
            <a:pPr marL="285750" indent="-285750">
              <a:buFont typeface="Wingdings" panose="05000000000000000000" pitchFamily="2" charset="2"/>
              <a:buChar char="§"/>
            </a:pPr>
            <a:r>
              <a:rPr lang="en-US" sz="2000" dirty="0"/>
              <a:t>Order at least 5 days prior to test administration, but after the initial order is received.</a:t>
            </a:r>
          </a:p>
          <a:p>
            <a:pPr marL="285750" indent="-285750">
              <a:buFont typeface="Wingdings" panose="05000000000000000000" pitchFamily="2" charset="2"/>
              <a:buChar char="§"/>
            </a:pPr>
            <a:r>
              <a:rPr lang="en-US" sz="2000" dirty="0"/>
              <a:t>It is the school Test Coordinator’s responsibility to understand the additional order window and return dates and process.</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80</a:t>
            </a:fld>
            <a:endParaRPr kern="0"/>
          </a:p>
        </p:txBody>
      </p:sp>
      <p:graphicFrame>
        <p:nvGraphicFramePr>
          <p:cNvPr id="2" name="Table 3">
            <a:extLst>
              <a:ext uri="{FF2B5EF4-FFF2-40B4-BE49-F238E27FC236}">
                <a16:creationId xmlns:a16="http://schemas.microsoft.com/office/drawing/2014/main" id="{4931FED4-DB93-4D95-B704-8FE8A7660D86}"/>
              </a:ext>
            </a:extLst>
          </p:cNvPr>
          <p:cNvGraphicFramePr>
            <a:graphicFrameLocks noGrp="1"/>
          </p:cNvGraphicFramePr>
          <p:nvPr>
            <p:extLst>
              <p:ext uri="{D42A27DB-BD31-4B8C-83A1-F6EECF244321}">
                <p14:modId xmlns:p14="http://schemas.microsoft.com/office/powerpoint/2010/main" val="304129340"/>
              </p:ext>
            </p:extLst>
          </p:nvPr>
        </p:nvGraphicFramePr>
        <p:xfrm>
          <a:off x="2032000" y="3792327"/>
          <a:ext cx="8128000" cy="2336799"/>
        </p:xfrm>
        <a:graphic>
          <a:graphicData uri="http://schemas.openxmlformats.org/drawingml/2006/table">
            <a:tbl>
              <a:tblPr firstRow="1" bandRow="1">
                <a:tableStyleId>{3C2FFA5D-87B4-456A-9821-1D502468CF0F}</a:tableStyleId>
              </a:tblPr>
              <a:tblGrid>
                <a:gridCol w="4064000">
                  <a:extLst>
                    <a:ext uri="{9D8B030D-6E8A-4147-A177-3AD203B41FA5}">
                      <a16:colId xmlns:a16="http://schemas.microsoft.com/office/drawing/2014/main" val="1457858331"/>
                    </a:ext>
                  </a:extLst>
                </a:gridCol>
                <a:gridCol w="4064000">
                  <a:extLst>
                    <a:ext uri="{9D8B030D-6E8A-4147-A177-3AD203B41FA5}">
                      <a16:colId xmlns:a16="http://schemas.microsoft.com/office/drawing/2014/main" val="661123145"/>
                    </a:ext>
                  </a:extLst>
                </a:gridCol>
              </a:tblGrid>
              <a:tr h="494453">
                <a:tc>
                  <a:txBody>
                    <a:bodyPr/>
                    <a:lstStyle/>
                    <a:p>
                      <a:pPr algn="ctr"/>
                      <a:endParaRPr lang="en-US" sz="20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20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Dates</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111699029"/>
                  </a:ext>
                </a:extLst>
              </a:tr>
              <a:tr h="853440">
                <a:tc>
                  <a:txBody>
                    <a:bodyPr/>
                    <a:lstStyle/>
                    <a:p>
                      <a:r>
                        <a:rPr lang="en-US" sz="2000">
                          <a:latin typeface="Open Sans Light" panose="020B0306030504020204" pitchFamily="34" charset="0"/>
                          <a:ea typeface="Open Sans Light" panose="020B0306030504020204" pitchFamily="34" charset="0"/>
                          <a:cs typeface="Open Sans Light" panose="020B0306030504020204" pitchFamily="34" charset="0"/>
                        </a:rPr>
                        <a:t>Additional Order window</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2000" b="1">
                          <a:latin typeface="Open Sans Light" panose="020B0306030504020204" pitchFamily="34" charset="0"/>
                          <a:ea typeface="Open Sans Light" panose="020B0306030504020204" pitchFamily="34" charset="0"/>
                          <a:cs typeface="Open Sans Light" panose="020B0306030504020204" pitchFamily="34" charset="0"/>
                        </a:rPr>
                        <a:t>March 3 – April 25, 2025</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066312410"/>
                  </a:ext>
                </a:extLst>
              </a:tr>
              <a:tr h="494453">
                <a:tc>
                  <a:txBody>
                    <a:bodyPr/>
                    <a:lstStyle/>
                    <a:p>
                      <a:r>
                        <a:rPr lang="en-US" sz="2000">
                          <a:latin typeface="Open Sans Light" panose="020B0306030504020204" pitchFamily="34" charset="0"/>
                          <a:ea typeface="Open Sans Light" panose="020B0306030504020204" pitchFamily="34" charset="0"/>
                          <a:cs typeface="Open Sans Light" panose="020B0306030504020204" pitchFamily="34" charset="0"/>
                        </a:rPr>
                        <a:t>Return Materials (Secure)</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latin typeface="Open Sans Light" panose="020B0306030504020204" pitchFamily="34" charset="0"/>
                          <a:ea typeface="Open Sans Light" panose="020B0306030504020204" pitchFamily="34" charset="0"/>
                          <a:cs typeface="Open Sans Light" panose="020B0306030504020204" pitchFamily="34" charset="0"/>
                        </a:rPr>
                        <a:t>April 25, 2025</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421202569"/>
                  </a:ext>
                </a:extLst>
              </a:tr>
              <a:tr h="494453">
                <a:tc>
                  <a:txBody>
                    <a:bodyPr/>
                    <a:lstStyle/>
                    <a:p>
                      <a:r>
                        <a:rPr lang="en-US" sz="2000">
                          <a:latin typeface="Open Sans Light" panose="020B0306030504020204" pitchFamily="34" charset="0"/>
                          <a:ea typeface="Open Sans Light" panose="020B0306030504020204" pitchFamily="34" charset="0"/>
                          <a:cs typeface="Open Sans Light" panose="020B0306030504020204" pitchFamily="34" charset="0"/>
                        </a:rPr>
                        <a:t>Return Materials (Non-Secure)</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latin typeface="Open Sans Light" panose="020B0306030504020204" pitchFamily="34" charset="0"/>
                          <a:ea typeface="Open Sans Light" panose="020B0306030504020204" pitchFamily="34" charset="0"/>
                          <a:cs typeface="Open Sans Light" panose="020B0306030504020204" pitchFamily="34" charset="0"/>
                        </a:rPr>
                        <a:t>May 2, 2025</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449930469"/>
                  </a:ext>
                </a:extLst>
              </a:tr>
            </a:tbl>
          </a:graphicData>
        </a:graphic>
      </p:graphicFrame>
      <p:sp>
        <p:nvSpPr>
          <p:cNvPr id="6" name="Title 5">
            <a:extLst>
              <a:ext uri="{FF2B5EF4-FFF2-40B4-BE49-F238E27FC236}">
                <a16:creationId xmlns:a16="http://schemas.microsoft.com/office/drawing/2014/main" id="{AD02300D-E208-4231-A0BA-E7C2F4223CB5}"/>
              </a:ext>
            </a:extLst>
          </p:cNvPr>
          <p:cNvSpPr>
            <a:spLocks noGrp="1"/>
          </p:cNvSpPr>
          <p:nvPr>
            <p:ph type="title"/>
          </p:nvPr>
        </p:nvSpPr>
        <p:spPr/>
        <p:txBody>
          <a:bodyPr>
            <a:normAutofit/>
          </a:bodyPr>
          <a:lstStyle/>
          <a:p>
            <a:r>
              <a:rPr lang="en-US" sz="4000" b="1"/>
              <a:t>Additional Order Window</a:t>
            </a:r>
          </a:p>
        </p:txBody>
      </p:sp>
    </p:spTree>
    <p:extLst>
      <p:ext uri="{BB962C8B-B14F-4D97-AF65-F5344CB8AC3E}">
        <p14:creationId xmlns:p14="http://schemas.microsoft.com/office/powerpoint/2010/main" val="411451346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9857035-2A9A-4CE9-8E12-5E50D2F5298C}"/>
              </a:ext>
            </a:extLst>
          </p:cNvPr>
          <p:cNvSpPr>
            <a:spLocks noGrp="1"/>
          </p:cNvSpPr>
          <p:nvPr>
            <p:ph sz="quarter" idx="16"/>
          </p:nvPr>
        </p:nvSpPr>
        <p:spPr/>
        <p:txBody>
          <a:bodyPr/>
          <a:lstStyle/>
          <a:p>
            <a:pPr marL="342900" indent="-342900">
              <a:buFont typeface="Wingdings" panose="05000000000000000000" pitchFamily="2" charset="2"/>
              <a:buChar char="§"/>
            </a:pPr>
            <a:r>
              <a:rPr lang="en-US" sz="2600" dirty="0"/>
              <a:t>Orders can be only be submitted in ADAM by the Test Coordinator.</a:t>
            </a:r>
          </a:p>
          <a:p>
            <a:pPr marL="342900" indent="-342900">
              <a:buFont typeface="Wingdings" panose="05000000000000000000" pitchFamily="2" charset="2"/>
              <a:buChar char="§"/>
            </a:pPr>
            <a:r>
              <a:rPr lang="en-US" sz="2600" dirty="0"/>
              <a:t>BIE will only approve additional orders for accommodated materials if the ordered materials can be matched to a student registration in ADAM.</a:t>
            </a:r>
          </a:p>
          <a:p>
            <a:pPr marL="342900" indent="-342900">
              <a:buFont typeface="Wingdings" panose="05000000000000000000" pitchFamily="2" charset="2"/>
              <a:buChar char="§"/>
            </a:pPr>
            <a:r>
              <a:rPr lang="en-US" sz="2600" dirty="0"/>
              <a:t>Accommodations information must be entered on the student's profile before placing the additional order.</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81</a:t>
            </a:fld>
            <a:endParaRPr kern="0"/>
          </a:p>
        </p:txBody>
      </p:sp>
      <p:sp>
        <p:nvSpPr>
          <p:cNvPr id="5" name="Title 4">
            <a:extLst>
              <a:ext uri="{FF2B5EF4-FFF2-40B4-BE49-F238E27FC236}">
                <a16:creationId xmlns:a16="http://schemas.microsoft.com/office/drawing/2014/main" id="{D1067507-DEB8-4866-800D-81FA341E73FD}"/>
              </a:ext>
            </a:extLst>
          </p:cNvPr>
          <p:cNvSpPr>
            <a:spLocks noGrp="1"/>
          </p:cNvSpPr>
          <p:nvPr>
            <p:ph type="title"/>
          </p:nvPr>
        </p:nvSpPr>
        <p:spPr/>
        <p:txBody>
          <a:bodyPr>
            <a:normAutofit/>
          </a:bodyPr>
          <a:lstStyle/>
          <a:p>
            <a:r>
              <a:rPr lang="en-US" sz="4000" b="1"/>
              <a:t>Additional Orders</a:t>
            </a:r>
          </a:p>
        </p:txBody>
      </p:sp>
    </p:spTree>
    <p:extLst>
      <p:ext uri="{BB962C8B-B14F-4D97-AF65-F5344CB8AC3E}">
        <p14:creationId xmlns:p14="http://schemas.microsoft.com/office/powerpoint/2010/main" val="126124382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F6F8DB8-FA33-4FED-9486-1142C561C6F2}"/>
              </a:ext>
            </a:extLst>
          </p:cNvPr>
          <p:cNvSpPr>
            <a:spLocks noGrp="1"/>
          </p:cNvSpPr>
          <p:nvPr>
            <p:ph sz="quarter" idx="16"/>
          </p:nvPr>
        </p:nvSpPr>
        <p:spPr/>
        <p:txBody>
          <a:bodyPr/>
          <a:lstStyle/>
          <a:p>
            <a:r>
              <a:rPr lang="en-US" sz="2600" b="1" dirty="0"/>
              <a:t>Keep in mind when ordering additional material:</a:t>
            </a:r>
          </a:p>
          <a:p>
            <a:pPr marL="285750" indent="-285750">
              <a:buFont typeface="Wingdings" panose="05000000000000000000" pitchFamily="2" charset="2"/>
              <a:buChar char="§"/>
            </a:pPr>
            <a:r>
              <a:rPr lang="en-US" sz="2400" dirty="0"/>
              <a:t>Do not submit AOs prior to receiving the initial shipment of test materials.</a:t>
            </a:r>
          </a:p>
          <a:p>
            <a:pPr marL="285750" indent="-285750">
              <a:buFont typeface="Wingdings" panose="05000000000000000000" pitchFamily="2" charset="2"/>
              <a:buChar char="§"/>
            </a:pPr>
            <a:r>
              <a:rPr lang="en-US" sz="2400" dirty="0" err="1"/>
              <a:t>PreID</a:t>
            </a:r>
            <a:r>
              <a:rPr lang="en-US" sz="2400" dirty="0"/>
              <a:t> labels for Paper tests will </a:t>
            </a:r>
            <a:r>
              <a:rPr lang="en-US" sz="2400" u="sng" dirty="0"/>
              <a:t>NOT</a:t>
            </a:r>
            <a:r>
              <a:rPr lang="en-US" sz="2400" dirty="0"/>
              <a:t> be sent with AOs. </a:t>
            </a:r>
          </a:p>
          <a:p>
            <a:pPr marL="285750" indent="-285750">
              <a:buFont typeface="Wingdings" panose="05000000000000000000" pitchFamily="2" charset="2"/>
              <a:buChar char="§"/>
            </a:pPr>
            <a:r>
              <a:rPr lang="en-US" sz="2400" dirty="0"/>
              <a:t>All test materials should be inventoried prior to placing an AO.</a:t>
            </a:r>
          </a:p>
          <a:p>
            <a:pPr marL="285750" indent="-285750">
              <a:buFont typeface="Wingdings" panose="05000000000000000000" pitchFamily="2" charset="2"/>
              <a:buChar char="§"/>
            </a:pPr>
            <a:r>
              <a:rPr lang="en-US" sz="2400" dirty="0"/>
              <a:t>Once an AO is approved, please allow 4-5 business days for shipment and delivery.</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82</a:t>
            </a:fld>
            <a:endParaRPr kern="0"/>
          </a:p>
        </p:txBody>
      </p:sp>
      <p:sp>
        <p:nvSpPr>
          <p:cNvPr id="5" name="Title 4">
            <a:extLst>
              <a:ext uri="{FF2B5EF4-FFF2-40B4-BE49-F238E27FC236}">
                <a16:creationId xmlns:a16="http://schemas.microsoft.com/office/drawing/2014/main" id="{D818D533-D314-4FDA-A150-D654BB445BEC}"/>
              </a:ext>
            </a:extLst>
          </p:cNvPr>
          <p:cNvSpPr>
            <a:spLocks noGrp="1"/>
          </p:cNvSpPr>
          <p:nvPr>
            <p:ph type="title"/>
          </p:nvPr>
        </p:nvSpPr>
        <p:spPr/>
        <p:txBody>
          <a:bodyPr>
            <a:normAutofit/>
          </a:bodyPr>
          <a:lstStyle/>
          <a:p>
            <a:r>
              <a:rPr lang="en-US" sz="4000" b="1"/>
              <a:t>Additional Orders</a:t>
            </a:r>
          </a:p>
        </p:txBody>
      </p:sp>
    </p:spTree>
    <p:extLst>
      <p:ext uri="{BB962C8B-B14F-4D97-AF65-F5344CB8AC3E}">
        <p14:creationId xmlns:p14="http://schemas.microsoft.com/office/powerpoint/2010/main" val="207736694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CFDAF0D-6995-4CA2-B235-157DD6102134}"/>
              </a:ext>
            </a:extLst>
          </p:cNvPr>
          <p:cNvSpPr>
            <a:spLocks noGrp="1"/>
          </p:cNvSpPr>
          <p:nvPr>
            <p:ph sz="quarter" idx="16"/>
          </p:nvPr>
        </p:nvSpPr>
        <p:spPr/>
        <p:txBody>
          <a:bodyPr/>
          <a:lstStyle/>
          <a:p>
            <a:r>
              <a:rPr lang="en-US" sz="2600" b="1" dirty="0"/>
              <a:t>Keep in mind when ordering additional material:</a:t>
            </a:r>
          </a:p>
          <a:p>
            <a:pPr marL="285750" indent="-285750">
              <a:buFont typeface="Wingdings" panose="05000000000000000000" pitchFamily="2" charset="2"/>
              <a:buChar char="§"/>
            </a:pPr>
            <a:r>
              <a:rPr lang="en-US" sz="2400" dirty="0"/>
              <a:t>Ancillary materials for return shipping are not automatically included in the AO.</a:t>
            </a:r>
          </a:p>
          <a:p>
            <a:pPr marL="742950" lvl="1" indent="-285750">
              <a:buFont typeface="Wingdings" panose="05000000000000000000" pitchFamily="2" charset="2"/>
              <a:buChar char="§"/>
            </a:pPr>
            <a:r>
              <a:rPr lang="en-US" sz="2200" dirty="0"/>
              <a:t>Shipping labels</a:t>
            </a:r>
          </a:p>
          <a:p>
            <a:pPr marL="742950" lvl="1" indent="-285750">
              <a:buFont typeface="Wingdings" panose="05000000000000000000" pitchFamily="2" charset="2"/>
              <a:buChar char="§"/>
            </a:pPr>
            <a:r>
              <a:rPr lang="en-US" sz="2200" dirty="0"/>
              <a:t>Mathematics tools and Reference Sheet</a:t>
            </a:r>
          </a:p>
          <a:p>
            <a:pPr marL="285750" indent="-285750">
              <a:buFont typeface="Wingdings" panose="05000000000000000000" pitchFamily="2" charset="2"/>
              <a:buChar char="§"/>
            </a:pPr>
            <a:r>
              <a:rPr lang="en-US" sz="2400" dirty="0"/>
              <a:t>Account for the need of these additional materials when an AO is placed.</a:t>
            </a:r>
          </a:p>
          <a:p>
            <a:pPr marL="285750" indent="-285750">
              <a:buFont typeface="Wingdings" panose="05000000000000000000" pitchFamily="2" charset="2"/>
              <a:buChar char="§"/>
            </a:pPr>
            <a:r>
              <a:rPr lang="en-US" sz="2400" dirty="0"/>
              <a:t>Check for return labels prior to the end of the testing window as these will not have expedited shipping.</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83</a:t>
            </a:fld>
            <a:endParaRPr kern="0"/>
          </a:p>
        </p:txBody>
      </p:sp>
      <p:sp>
        <p:nvSpPr>
          <p:cNvPr id="5" name="Title 4">
            <a:extLst>
              <a:ext uri="{FF2B5EF4-FFF2-40B4-BE49-F238E27FC236}">
                <a16:creationId xmlns:a16="http://schemas.microsoft.com/office/drawing/2014/main" id="{3EED18EB-4D0B-4995-B5DA-844ABBB8B6F1}"/>
              </a:ext>
            </a:extLst>
          </p:cNvPr>
          <p:cNvSpPr>
            <a:spLocks noGrp="1"/>
          </p:cNvSpPr>
          <p:nvPr>
            <p:ph type="title"/>
          </p:nvPr>
        </p:nvSpPr>
        <p:spPr/>
        <p:txBody>
          <a:bodyPr>
            <a:normAutofit/>
          </a:bodyPr>
          <a:lstStyle/>
          <a:p>
            <a:r>
              <a:rPr lang="en-US" sz="4000" b="1"/>
              <a:t>Additional Orders</a:t>
            </a:r>
          </a:p>
        </p:txBody>
      </p:sp>
    </p:spTree>
    <p:extLst>
      <p:ext uri="{BB962C8B-B14F-4D97-AF65-F5344CB8AC3E}">
        <p14:creationId xmlns:p14="http://schemas.microsoft.com/office/powerpoint/2010/main" val="51629547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3" name="Title 2">
            <a:extLst>
              <a:ext uri="{FF2B5EF4-FFF2-40B4-BE49-F238E27FC236}">
                <a16:creationId xmlns:a16="http://schemas.microsoft.com/office/drawing/2014/main" id="{D9D84120-D365-4FFE-9A9D-195AA7FEFAA4}"/>
              </a:ext>
            </a:extLst>
          </p:cNvPr>
          <p:cNvSpPr>
            <a:spLocks noGrp="1"/>
          </p:cNvSpPr>
          <p:nvPr>
            <p:ph type="title"/>
          </p:nvPr>
        </p:nvSpPr>
        <p:spPr/>
        <p:txBody>
          <a:bodyPr>
            <a:normAutofit/>
          </a:bodyPr>
          <a:lstStyle/>
          <a:p>
            <a:r>
              <a:rPr lang="en-US" sz="4000" b="1">
                <a:ea typeface="Open Sans Light" panose="020B0306030504020204" pitchFamily="34" charset="0"/>
                <a:cs typeface="Open Sans Light" panose="020B0306030504020204" pitchFamily="34" charset="0"/>
              </a:rPr>
              <a:t>Creating Additional Orders</a:t>
            </a:r>
          </a:p>
        </p:txBody>
      </p:sp>
      <p:sp>
        <p:nvSpPr>
          <p:cNvPr id="2" name="Content Placeholder 1">
            <a:extLst>
              <a:ext uri="{FF2B5EF4-FFF2-40B4-BE49-F238E27FC236}">
                <a16:creationId xmlns:a16="http://schemas.microsoft.com/office/drawing/2014/main" id="{BF0DD2E6-70DF-4533-B0C9-F23B0D025E7D}"/>
              </a:ext>
            </a:extLst>
          </p:cNvPr>
          <p:cNvSpPr>
            <a:spLocks noGrp="1"/>
          </p:cNvSpPr>
          <p:nvPr>
            <p:ph sz="quarter" idx="17"/>
          </p:nvPr>
        </p:nvSpPr>
        <p:spPr/>
        <p:txBody>
          <a:bodyPr/>
          <a:lstStyle/>
          <a:p>
            <a:r>
              <a:rPr lang="en-US" sz="2000" dirty="0"/>
              <a:t>To place an additional order in ADAM:</a:t>
            </a:r>
          </a:p>
          <a:p>
            <a:pPr marL="342900" indent="-342900">
              <a:buFont typeface="+mj-lt"/>
              <a:buAutoNum type="arabicPeriod"/>
            </a:pPr>
            <a:r>
              <a:rPr lang="en-US" sz="1800" dirty="0"/>
              <a:t>Select Orders, then select Manage</a:t>
            </a:r>
            <a:r>
              <a:rPr lang="en-US" sz="1800" b="1" dirty="0"/>
              <a:t> </a:t>
            </a:r>
            <a:r>
              <a:rPr lang="en-US" sz="1800" dirty="0"/>
              <a:t>Orders.</a:t>
            </a:r>
          </a:p>
          <a:p>
            <a:pPr marL="342900" indent="-342900">
              <a:buFont typeface="+mj-lt"/>
              <a:buAutoNum type="arabicPeriod"/>
            </a:pPr>
            <a:r>
              <a:rPr lang="en-US" sz="1800" dirty="0"/>
              <a:t>Select </a:t>
            </a:r>
            <a:r>
              <a:rPr lang="en-US" sz="1800" b="1" dirty="0"/>
              <a:t>Create Order</a:t>
            </a:r>
            <a:r>
              <a:rPr lang="en-US" sz="1800" dirty="0"/>
              <a:t>.</a:t>
            </a:r>
          </a:p>
          <a:p>
            <a:pPr marL="342900" indent="-342900">
              <a:buFont typeface="+mj-lt"/>
              <a:buAutoNum type="arabicPeriod"/>
            </a:pPr>
            <a:r>
              <a:rPr lang="en-US" sz="1800" dirty="0"/>
              <a:t>Fill out all required information for the new additional order on the Order</a:t>
            </a:r>
            <a:r>
              <a:rPr lang="en-US" sz="1800" b="1" dirty="0"/>
              <a:t> </a:t>
            </a:r>
            <a:r>
              <a:rPr lang="en-US" sz="1800" dirty="0"/>
              <a:t>Details</a:t>
            </a:r>
            <a:r>
              <a:rPr lang="en-US" sz="1800" b="1" dirty="0"/>
              <a:t> </a:t>
            </a:r>
            <a:r>
              <a:rPr lang="en-US" sz="1800" dirty="0"/>
              <a:t>screen, then select </a:t>
            </a:r>
            <a:r>
              <a:rPr lang="en-US" sz="1800" b="1" dirty="0"/>
              <a:t>Go to Order Items</a:t>
            </a:r>
            <a:r>
              <a:rPr lang="en-US" sz="1800" dirty="0"/>
              <a:t>.</a:t>
            </a:r>
          </a:p>
          <a:p>
            <a:pPr marL="342900" indent="-342900">
              <a:buFont typeface="+mj-lt"/>
              <a:buAutoNum type="arabicPeriod"/>
            </a:pPr>
            <a:r>
              <a:rPr lang="en-US" sz="1800" dirty="0"/>
              <a:t>Add all needed items and item quantities, then select </a:t>
            </a:r>
            <a:r>
              <a:rPr lang="en-US" sz="1800" b="1" dirty="0"/>
              <a:t>Go to Confirm Order</a:t>
            </a:r>
            <a:r>
              <a:rPr lang="en-US" sz="1800" dirty="0"/>
              <a:t>.</a:t>
            </a:r>
          </a:p>
          <a:p>
            <a:pPr marL="342900" indent="-342900">
              <a:buFont typeface="+mj-lt"/>
              <a:buAutoNum type="arabicPeriod"/>
            </a:pPr>
            <a:r>
              <a:rPr lang="en-US" sz="1800" dirty="0"/>
              <a:t>Confirm the details and items for your additional order, then select </a:t>
            </a:r>
            <a:r>
              <a:rPr lang="en-US" sz="1800" b="1" dirty="0"/>
              <a:t>Approve Order</a:t>
            </a:r>
            <a:r>
              <a:rPr lang="en-US" sz="1800" dirty="0"/>
              <a:t>. </a:t>
            </a:r>
          </a:p>
        </p:txBody>
      </p:sp>
      <p:sp>
        <p:nvSpPr>
          <p:cNvPr id="1176" name="Google Shape;1176;p179"/>
          <p:cNvSpPr txBox="1">
            <a:spLocks noGrp="1"/>
          </p:cNvSpPr>
          <p:nvPr>
            <p:ph type="sldNum" sz="quarter" idx="16"/>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84</a:t>
            </a:fld>
            <a:endParaRPr kern="0"/>
          </a:p>
        </p:txBody>
      </p:sp>
      <p:pic>
        <p:nvPicPr>
          <p:cNvPr id="6" name="Picture 5">
            <a:extLst>
              <a:ext uri="{FF2B5EF4-FFF2-40B4-BE49-F238E27FC236}">
                <a16:creationId xmlns:a16="http://schemas.microsoft.com/office/drawing/2014/main" id="{5681E4EF-74C7-4B86-C46C-061E0A8D7509}"/>
              </a:ext>
            </a:extLst>
          </p:cNvPr>
          <p:cNvPicPr>
            <a:picLocks noChangeAspect="1"/>
          </p:cNvPicPr>
          <p:nvPr/>
        </p:nvPicPr>
        <p:blipFill>
          <a:blip r:embed="rId3"/>
          <a:srcRect/>
          <a:stretch/>
        </p:blipFill>
        <p:spPr>
          <a:xfrm>
            <a:off x="7665944" y="1926819"/>
            <a:ext cx="2316266" cy="4325162"/>
          </a:xfrm>
          <a:prstGeom prst="rect">
            <a:avLst/>
          </a:prstGeom>
          <a:ln>
            <a:solidFill>
              <a:schemeClr val="bg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0832890"/>
      </p:ext>
    </p:extLst>
  </p:cSld>
  <p:clrMapOvr>
    <a:masterClrMapping/>
  </p:clrMapOvr>
  <p:transition spd="slow"/>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3" name="Title 2">
            <a:extLst>
              <a:ext uri="{FF2B5EF4-FFF2-40B4-BE49-F238E27FC236}">
                <a16:creationId xmlns:a16="http://schemas.microsoft.com/office/drawing/2014/main" id="{D9D84120-D365-4FFE-9A9D-195AA7FEFAA4}"/>
              </a:ext>
            </a:extLst>
          </p:cNvPr>
          <p:cNvSpPr>
            <a:spLocks noGrp="1"/>
          </p:cNvSpPr>
          <p:nvPr>
            <p:ph type="title"/>
          </p:nvPr>
        </p:nvSpPr>
        <p:spPr/>
        <p:txBody>
          <a:bodyPr>
            <a:normAutofit/>
          </a:bodyPr>
          <a:lstStyle/>
          <a:p>
            <a:r>
              <a:rPr lang="en-US" sz="4000" b="1">
                <a:ea typeface="Open Sans Light" panose="020B0306030504020204" pitchFamily="34" charset="0"/>
                <a:cs typeface="Open Sans Light" panose="020B0306030504020204" pitchFamily="34" charset="0"/>
              </a:rPr>
              <a:t>Creating Additional Orders</a:t>
            </a:r>
          </a:p>
        </p:txBody>
      </p:sp>
      <p:sp>
        <p:nvSpPr>
          <p:cNvPr id="1176" name="Google Shape;1176;p179"/>
          <p:cNvSpPr txBox="1">
            <a:spLocks noGrp="1"/>
          </p:cNvSpPr>
          <p:nvPr>
            <p:ph type="sldNum" sz="quarter" idx="16"/>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85</a:t>
            </a:fld>
            <a:endParaRPr kern="0"/>
          </a:p>
        </p:txBody>
      </p:sp>
      <p:pic>
        <p:nvPicPr>
          <p:cNvPr id="6" name="Picture 5" descr="A screenshot of a computer&#10;&#10;Description automatically generated">
            <a:extLst>
              <a:ext uri="{FF2B5EF4-FFF2-40B4-BE49-F238E27FC236}">
                <a16:creationId xmlns:a16="http://schemas.microsoft.com/office/drawing/2014/main" id="{5681E4EF-74C7-4B86-C46C-061E0A8D7509}"/>
              </a:ext>
            </a:extLst>
          </p:cNvPr>
          <p:cNvPicPr>
            <a:picLocks noChangeAspect="1"/>
          </p:cNvPicPr>
          <p:nvPr/>
        </p:nvPicPr>
        <p:blipFill>
          <a:blip r:embed="rId3"/>
          <a:stretch>
            <a:fillRect/>
          </a:stretch>
        </p:blipFill>
        <p:spPr>
          <a:xfrm>
            <a:off x="649554" y="2248489"/>
            <a:ext cx="1981480" cy="3255287"/>
          </a:xfrm>
          <a:prstGeom prst="rect">
            <a:avLst/>
          </a:prstGeom>
          <a:ln>
            <a:solidFill>
              <a:schemeClr val="bg2"/>
            </a:solidFill>
          </a:ln>
          <a:effectLst>
            <a:outerShdw blurRad="50800" dist="38100" dir="2700000" algn="tl" rotWithShape="0">
              <a:prstClr val="black">
                <a:alpha val="40000"/>
              </a:prstClr>
            </a:outerShdw>
          </a:effectLst>
        </p:spPr>
      </p:pic>
      <p:pic>
        <p:nvPicPr>
          <p:cNvPr id="10" name="Picture 9" descr="A screenshot of a computer&#10;&#10;Description automatically generated">
            <a:extLst>
              <a:ext uri="{FF2B5EF4-FFF2-40B4-BE49-F238E27FC236}">
                <a16:creationId xmlns:a16="http://schemas.microsoft.com/office/drawing/2014/main" id="{2258F373-4E98-2824-EEFA-45A4A2964BD9}"/>
              </a:ext>
            </a:extLst>
          </p:cNvPr>
          <p:cNvPicPr>
            <a:picLocks noChangeAspect="1"/>
          </p:cNvPicPr>
          <p:nvPr/>
        </p:nvPicPr>
        <p:blipFill>
          <a:blip r:embed="rId4"/>
          <a:stretch>
            <a:fillRect/>
          </a:stretch>
        </p:blipFill>
        <p:spPr>
          <a:xfrm>
            <a:off x="4390162" y="1817998"/>
            <a:ext cx="3478490" cy="3028536"/>
          </a:xfrm>
          <a:prstGeom prst="rect">
            <a:avLst/>
          </a:prstGeom>
          <a:ln>
            <a:solidFill>
              <a:schemeClr val="bg2"/>
            </a:solidFill>
          </a:ln>
          <a:effectLst>
            <a:outerShdw blurRad="50800" dist="38100" dir="2700000" algn="tl" rotWithShape="0">
              <a:prstClr val="black">
                <a:alpha val="40000"/>
              </a:prstClr>
            </a:outerShdw>
          </a:effectLst>
        </p:spPr>
      </p:pic>
      <p:pic>
        <p:nvPicPr>
          <p:cNvPr id="11" name="Picture 10" descr="A screenshot of a computer&#10;&#10;Description automatically generated">
            <a:extLst>
              <a:ext uri="{FF2B5EF4-FFF2-40B4-BE49-F238E27FC236}">
                <a16:creationId xmlns:a16="http://schemas.microsoft.com/office/drawing/2014/main" id="{0F3B991F-5BD2-06B5-29EC-75BD2B7A1530}"/>
              </a:ext>
            </a:extLst>
          </p:cNvPr>
          <p:cNvPicPr>
            <a:picLocks noChangeAspect="1"/>
          </p:cNvPicPr>
          <p:nvPr/>
        </p:nvPicPr>
        <p:blipFill>
          <a:blip r:embed="rId5"/>
          <a:stretch>
            <a:fillRect/>
          </a:stretch>
        </p:blipFill>
        <p:spPr>
          <a:xfrm>
            <a:off x="2173553" y="3152936"/>
            <a:ext cx="3004827" cy="1446391"/>
          </a:xfrm>
          <a:prstGeom prst="rect">
            <a:avLst/>
          </a:prstGeom>
          <a:ln>
            <a:solidFill>
              <a:schemeClr val="bg2"/>
            </a:solidFill>
          </a:ln>
          <a:effectLst>
            <a:outerShdw blurRad="50800" dist="38100" dir="2700000" algn="tl" rotWithShape="0">
              <a:prstClr val="black">
                <a:alpha val="40000"/>
              </a:prstClr>
            </a:outerShdw>
          </a:effectLst>
        </p:spPr>
      </p:pic>
      <p:pic>
        <p:nvPicPr>
          <p:cNvPr id="12" name="Picture 11" descr="A screenshot of a computer&#10;&#10;Description automatically generated">
            <a:extLst>
              <a:ext uri="{FF2B5EF4-FFF2-40B4-BE49-F238E27FC236}">
                <a16:creationId xmlns:a16="http://schemas.microsoft.com/office/drawing/2014/main" id="{9569B410-1B71-BBF5-F560-D7DEBB3DD361}"/>
              </a:ext>
            </a:extLst>
          </p:cNvPr>
          <p:cNvPicPr>
            <a:picLocks noChangeAspect="1"/>
          </p:cNvPicPr>
          <p:nvPr/>
        </p:nvPicPr>
        <p:blipFill>
          <a:blip r:embed="rId6"/>
          <a:stretch>
            <a:fillRect/>
          </a:stretch>
        </p:blipFill>
        <p:spPr>
          <a:xfrm>
            <a:off x="5909256" y="2575132"/>
            <a:ext cx="3218633" cy="3028536"/>
          </a:xfrm>
          <a:prstGeom prst="rect">
            <a:avLst/>
          </a:prstGeom>
          <a:ln>
            <a:solidFill>
              <a:schemeClr val="bg2"/>
            </a:solidFill>
          </a:ln>
          <a:effectLst>
            <a:outerShdw blurRad="50800" dist="38100" dir="2700000" algn="tl" rotWithShape="0">
              <a:prstClr val="black">
                <a:alpha val="40000"/>
              </a:prstClr>
            </a:outerShdw>
          </a:effectLst>
        </p:spPr>
      </p:pic>
      <p:pic>
        <p:nvPicPr>
          <p:cNvPr id="13" name="Picture 12" descr="A screenshot of a computer&#10;&#10;Description automatically generated">
            <a:extLst>
              <a:ext uri="{FF2B5EF4-FFF2-40B4-BE49-F238E27FC236}">
                <a16:creationId xmlns:a16="http://schemas.microsoft.com/office/drawing/2014/main" id="{AAD986D0-1C2C-F25A-0980-E0872CB1218F}"/>
              </a:ext>
            </a:extLst>
          </p:cNvPr>
          <p:cNvPicPr>
            <a:picLocks noChangeAspect="1"/>
          </p:cNvPicPr>
          <p:nvPr/>
        </p:nvPicPr>
        <p:blipFill>
          <a:blip r:embed="rId7"/>
          <a:stretch>
            <a:fillRect/>
          </a:stretch>
        </p:blipFill>
        <p:spPr>
          <a:xfrm>
            <a:off x="7868652" y="3332266"/>
            <a:ext cx="3496368" cy="3028536"/>
          </a:xfrm>
          <a:prstGeom prst="rect">
            <a:avLst/>
          </a:prstGeom>
          <a:ln>
            <a:solidFill>
              <a:schemeClr val="bg2"/>
            </a:solidFill>
          </a:ln>
          <a:effectLst>
            <a:outerShdw blurRad="50800" dist="38100" dir="2700000" algn="tl" rotWithShape="0">
              <a:prstClr val="black">
                <a:alpha val="40000"/>
              </a:prstClr>
            </a:outerShdw>
          </a:effectLst>
        </p:spPr>
      </p:pic>
      <p:sp>
        <p:nvSpPr>
          <p:cNvPr id="15" name="Oval 14">
            <a:extLst>
              <a:ext uri="{FF2B5EF4-FFF2-40B4-BE49-F238E27FC236}">
                <a16:creationId xmlns:a16="http://schemas.microsoft.com/office/drawing/2014/main" id="{51B4314C-D5F8-DC6D-D1AE-4C2D2DA254E6}"/>
              </a:ext>
            </a:extLst>
          </p:cNvPr>
          <p:cNvSpPr/>
          <p:nvPr/>
        </p:nvSpPr>
        <p:spPr>
          <a:xfrm>
            <a:off x="848132" y="4846534"/>
            <a:ext cx="1304899" cy="38165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endParaRPr>
          </a:p>
        </p:txBody>
      </p:sp>
      <p:sp>
        <p:nvSpPr>
          <p:cNvPr id="16" name="Oval 15">
            <a:extLst>
              <a:ext uri="{FF2B5EF4-FFF2-40B4-BE49-F238E27FC236}">
                <a16:creationId xmlns:a16="http://schemas.microsoft.com/office/drawing/2014/main" id="{7B00EF34-D773-DFB4-875B-C34FEAC7F053}"/>
              </a:ext>
            </a:extLst>
          </p:cNvPr>
          <p:cNvSpPr/>
          <p:nvPr/>
        </p:nvSpPr>
        <p:spPr>
          <a:xfrm>
            <a:off x="3623997" y="3189032"/>
            <a:ext cx="1715679" cy="44387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endParaRPr>
          </a:p>
        </p:txBody>
      </p:sp>
      <p:sp>
        <p:nvSpPr>
          <p:cNvPr id="17" name="Oval 16">
            <a:extLst>
              <a:ext uri="{FF2B5EF4-FFF2-40B4-BE49-F238E27FC236}">
                <a16:creationId xmlns:a16="http://schemas.microsoft.com/office/drawing/2014/main" id="{D247B4D4-92EC-3FD8-CB64-BD66FCE3D0E0}"/>
              </a:ext>
            </a:extLst>
          </p:cNvPr>
          <p:cNvSpPr/>
          <p:nvPr/>
        </p:nvSpPr>
        <p:spPr>
          <a:xfrm>
            <a:off x="10713038" y="6160169"/>
            <a:ext cx="656807" cy="19844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endParaRPr>
          </a:p>
        </p:txBody>
      </p:sp>
    </p:spTree>
    <p:extLst>
      <p:ext uri="{BB962C8B-B14F-4D97-AF65-F5344CB8AC3E}">
        <p14:creationId xmlns:p14="http://schemas.microsoft.com/office/powerpoint/2010/main" val="2886215515"/>
      </p:ext>
    </p:extLst>
  </p:cSld>
  <p:clrMapOvr>
    <a:masterClrMapping/>
  </p:clrMapOvr>
  <p:transition spd="slow"/>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r>
              <a:rPr lang="en-US" sz="4000" b="1">
                <a:ea typeface="Open Sans Light" panose="020B0306030504020204" pitchFamily="34" charset="0"/>
                <a:cs typeface="Open Sans Light" panose="020B0306030504020204" pitchFamily="34" charset="0"/>
              </a:rPr>
              <a:t>Proctoring in ADAM</a:t>
            </a:r>
            <a:endParaRPr sz="4000" b="1">
              <a:ea typeface="Open Sans Light" panose="020B0306030504020204" pitchFamily="34" charset="0"/>
              <a:cs typeface="Open Sans Light" panose="020B0306030504020204" pitchFamily="34" charset="0"/>
            </a:endParaRPr>
          </a:p>
        </p:txBody>
      </p:sp>
      <p:sp>
        <p:nvSpPr>
          <p:cNvPr id="3" name="Content Placeholder 2">
            <a:extLst>
              <a:ext uri="{FF2B5EF4-FFF2-40B4-BE49-F238E27FC236}">
                <a16:creationId xmlns:a16="http://schemas.microsoft.com/office/drawing/2014/main" id="{50B2E222-6FEE-466B-AC93-F270C64B3A42}"/>
              </a:ext>
            </a:extLst>
          </p:cNvPr>
          <p:cNvSpPr>
            <a:spLocks noGrp="1"/>
          </p:cNvSpPr>
          <p:nvPr>
            <p:ph sz="quarter" idx="16"/>
          </p:nvPr>
        </p:nvSpPr>
        <p:spPr/>
        <p:txBody>
          <a:bodyPr/>
          <a:lstStyle/>
          <a:p>
            <a:pPr marL="342900" indent="-342900">
              <a:buFont typeface="Wingdings" panose="05000000000000000000" pitchFamily="2" charset="2"/>
              <a:buChar char="§"/>
            </a:pPr>
            <a:r>
              <a:rPr lang="en-US" sz="2400" dirty="0"/>
              <a:t>School staff proctoring/administering Summative tests in ADAM will </a:t>
            </a:r>
            <a:r>
              <a:rPr lang="en-US" sz="2400" u="sng" dirty="0"/>
              <a:t>NOT</a:t>
            </a:r>
            <a:r>
              <a:rPr lang="en-US" sz="2400" dirty="0"/>
              <a:t> have a user profile in </a:t>
            </a:r>
            <a:r>
              <a:rPr lang="en-US" sz="2400" dirty="0" err="1"/>
              <a:t>LaunchPad</a:t>
            </a:r>
            <a:r>
              <a:rPr lang="en-US" sz="2400" dirty="0"/>
              <a:t>.</a:t>
            </a:r>
          </a:p>
          <a:p>
            <a:pPr marL="342900" indent="-342900">
              <a:buFont typeface="Wingdings" panose="05000000000000000000" pitchFamily="2" charset="2"/>
              <a:buChar char="§"/>
            </a:pPr>
            <a:r>
              <a:rPr lang="en-US" sz="2400" dirty="0"/>
              <a:t>Test administrators, teachers, and any certified staff proctoring tests will access the ADAM proctor dashboard by logging in at </a:t>
            </a:r>
            <a:r>
              <a:rPr lang="en-US" sz="2400" dirty="0">
                <a:solidFill>
                  <a:schemeClr val="tx2"/>
                </a:solidFill>
                <a:hlinkClick r:id="rId3">
                  <a:extLst>
                    <a:ext uri="{A12FA001-AC4F-418D-AE19-62706E023703}">
                      <ahyp:hlinkClr xmlns:ahyp="http://schemas.microsoft.com/office/drawing/2018/hyperlinkcolor" val="tx"/>
                    </a:ext>
                  </a:extLst>
                </a:hlinkClick>
              </a:rPr>
              <a:t>https://ltr.adamexam.com/#/proctor</a:t>
            </a:r>
            <a:r>
              <a:rPr lang="en-US" sz="2400" dirty="0"/>
              <a:t>.</a:t>
            </a:r>
          </a:p>
          <a:p>
            <a:pPr marL="342900" indent="-342900">
              <a:buFont typeface="Wingdings" panose="05000000000000000000" pitchFamily="2" charset="2"/>
              <a:buChar char="§"/>
            </a:pPr>
            <a:r>
              <a:rPr lang="en-US" sz="2400" dirty="0"/>
              <a:t>The proctor dashboard allows proctors to approve &amp; begin student tests, monitor test session progress, create temporary student records as needed, and update student statuses as needed.</a:t>
            </a:r>
          </a:p>
          <a:p>
            <a:pPr marL="342900" indent="-342900">
              <a:buFont typeface="Wingdings" panose="05000000000000000000" pitchFamily="2" charset="2"/>
              <a:buChar char="§"/>
            </a:pPr>
            <a:r>
              <a:rPr lang="en-US" sz="2400" dirty="0"/>
              <a:t>Test Coordinators will also be able to access proctor dashboards for all proctor groups created at their school. </a:t>
            </a:r>
          </a:p>
          <a:p>
            <a:endParaRPr lang="en-US" dirty="0"/>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86</a:t>
            </a:fld>
            <a:endParaRPr kern="0"/>
          </a:p>
        </p:txBody>
      </p:sp>
    </p:spTree>
    <p:extLst>
      <p:ext uri="{BB962C8B-B14F-4D97-AF65-F5344CB8AC3E}">
        <p14:creationId xmlns:p14="http://schemas.microsoft.com/office/powerpoint/2010/main" val="199628881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13" name="Google Shape;513;p53"/>
          <p:cNvSpPr txBox="1"/>
          <p:nvPr/>
        </p:nvSpPr>
        <p:spPr>
          <a:xfrm>
            <a:off x="6962651" y="3426497"/>
            <a:ext cx="319500" cy="148500"/>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lang="en-US" sz="1400" b="0" i="0" u="none" strike="noStrike" cap="none">
              <a:solidFill>
                <a:srgbClr val="000000"/>
              </a:solidFill>
              <a:latin typeface="Calibri Light" panose="020F0302020204030204" pitchFamily="34" charset="0"/>
              <a:ea typeface="Calibri"/>
              <a:cs typeface="Calibri Light" panose="020F0302020204030204" pitchFamily="34" charset="0"/>
              <a:sym typeface="Calibri"/>
            </a:endParaRPr>
          </a:p>
        </p:txBody>
      </p:sp>
      <p:sp>
        <p:nvSpPr>
          <p:cNvPr id="4" name="Title 3">
            <a:extLst>
              <a:ext uri="{FF2B5EF4-FFF2-40B4-BE49-F238E27FC236}">
                <a16:creationId xmlns:a16="http://schemas.microsoft.com/office/drawing/2014/main" id="{0A86B2B4-EA52-4CF0-A89F-20A7FBE60C9C}"/>
              </a:ext>
            </a:extLst>
          </p:cNvPr>
          <p:cNvSpPr>
            <a:spLocks noGrp="1"/>
          </p:cNvSpPr>
          <p:nvPr>
            <p:ph type="title"/>
          </p:nvPr>
        </p:nvSpPr>
        <p:spPr/>
        <p:txBody>
          <a:bodyPr lIns="91440" tIns="45720" rIns="91440" bIns="45720" anchor="ctr" anchorCtr="0">
            <a:normAutofit/>
          </a:bodyPr>
          <a:lstStyle/>
          <a:p>
            <a:r>
              <a:rPr lang="en-US" sz="4000" b="1">
                <a:latin typeface="Open Sans Light"/>
                <a:ea typeface="Open Sans Light"/>
                <a:cs typeface="Open Sans Light"/>
              </a:rPr>
              <a:t>Proctor Login</a:t>
            </a:r>
            <a:endParaRPr lang="en-US" sz="4000" b="1"/>
          </a:p>
        </p:txBody>
      </p:sp>
      <p:sp>
        <p:nvSpPr>
          <p:cNvPr id="2" name="Content Placeholder 1">
            <a:extLst>
              <a:ext uri="{FF2B5EF4-FFF2-40B4-BE49-F238E27FC236}">
                <a16:creationId xmlns:a16="http://schemas.microsoft.com/office/drawing/2014/main" id="{1955C9D4-A98A-288C-9067-790C0D9CD287}"/>
              </a:ext>
            </a:extLst>
          </p:cNvPr>
          <p:cNvSpPr>
            <a:spLocks noGrp="1"/>
          </p:cNvSpPr>
          <p:nvPr>
            <p:ph sz="quarter" idx="17"/>
          </p:nvPr>
        </p:nvSpPr>
        <p:spPr/>
        <p:txBody>
          <a:bodyPr/>
          <a:lstStyle/>
          <a:p>
            <a:pPr marL="342900" indent="-342900">
              <a:buFont typeface="+mj-lt"/>
              <a:buAutoNum type="arabicPeriod"/>
            </a:pPr>
            <a:r>
              <a:rPr lang="en-US" sz="2600" dirty="0"/>
              <a:t>Navigate to </a:t>
            </a:r>
            <a:r>
              <a:rPr lang="en-US" sz="2600" dirty="0">
                <a:solidFill>
                  <a:schemeClr val="tx2"/>
                </a:solidFill>
                <a:hlinkClick r:id="rId4">
                  <a:extLst>
                    <a:ext uri="{A12FA001-AC4F-418D-AE19-62706E023703}">
                      <ahyp:hlinkClr xmlns:ahyp="http://schemas.microsoft.com/office/drawing/2018/hyperlinkcolor" val="tx"/>
                    </a:ext>
                  </a:extLst>
                </a:hlinkClick>
              </a:rPr>
              <a:t>https://ltr.adamexam.com/#/proctor</a:t>
            </a:r>
            <a:r>
              <a:rPr lang="en-US" sz="2600" dirty="0"/>
              <a:t>.</a:t>
            </a:r>
          </a:p>
          <a:p>
            <a:pPr marL="342900" indent="-342900">
              <a:buFont typeface="+mj-lt"/>
              <a:buAutoNum type="arabicPeriod"/>
            </a:pPr>
            <a:r>
              <a:rPr lang="en-US" sz="2600" dirty="0"/>
              <a:t>Enter the test code &amp; proctor password (provided by the Test Coordinator).</a:t>
            </a:r>
          </a:p>
          <a:p>
            <a:pPr marL="342900" indent="-342900">
              <a:buFont typeface="+mj-lt"/>
              <a:buAutoNum type="arabicPeriod"/>
            </a:pPr>
            <a:r>
              <a:rPr lang="en-US" sz="2600" dirty="0"/>
              <a:t>Select </a:t>
            </a:r>
            <a:r>
              <a:rPr lang="en-US" sz="2600" b="1" dirty="0"/>
              <a:t>Submit</a:t>
            </a:r>
            <a:r>
              <a:rPr lang="en-US" sz="2600" dirty="0"/>
              <a:t>.</a:t>
            </a:r>
          </a:p>
          <a:p>
            <a:pPr marL="342900" indent="-342900">
              <a:buFont typeface="+mj-lt"/>
              <a:buAutoNum type="arabicPeriod"/>
            </a:pPr>
            <a:endParaRPr lang="en-US" sz="1700" dirty="0"/>
          </a:p>
          <a:p>
            <a:pPr marL="342900" indent="-342900">
              <a:buFont typeface="+mj-lt"/>
              <a:buAutoNum type="arabicPeriod"/>
            </a:pPr>
            <a:endParaRPr lang="en-US" sz="1700" dirty="0"/>
          </a:p>
        </p:txBody>
      </p:sp>
      <p:sp>
        <p:nvSpPr>
          <p:cNvPr id="8" name="Slide Number Placeholder 2">
            <a:extLst>
              <a:ext uri="{FF2B5EF4-FFF2-40B4-BE49-F238E27FC236}">
                <a16:creationId xmlns:a16="http://schemas.microsoft.com/office/drawing/2014/main" id="{D0E6E248-2A40-463F-BAF3-CE7B26B6D15D}"/>
              </a:ext>
            </a:extLst>
          </p:cNvPr>
          <p:cNvSpPr>
            <a:spLocks noGrp="1"/>
          </p:cNvSpPr>
          <p:nvPr>
            <p:ph type="sldNum" sz="quarter" idx="16"/>
          </p:nvPr>
        </p:nvSpPr>
        <p:spPr/>
        <p:txBody>
          <a:bodyPr/>
          <a:lstStyle/>
          <a:p>
            <a:fld id="{DEE62800-5F1C-45B1-BAA1-436A6B68D5BA}" type="slidenum">
              <a:rPr lang="en-US" smtClean="0"/>
              <a:pPr/>
              <a:t>87</a:t>
            </a:fld>
            <a:endParaRPr lang="en-US"/>
          </a:p>
        </p:txBody>
      </p:sp>
      <p:sp>
        <p:nvSpPr>
          <p:cNvPr id="9" name="Title 1">
            <a:extLst>
              <a:ext uri="{FF2B5EF4-FFF2-40B4-BE49-F238E27FC236}">
                <a16:creationId xmlns:a16="http://schemas.microsoft.com/office/drawing/2014/main" id="{DA03CF52-5991-488C-B94B-EA67490711F8}"/>
              </a:ext>
            </a:extLst>
          </p:cNvPr>
          <p:cNvSpPr txBox="1">
            <a:spLocks/>
          </p:cNvSpPr>
          <p:nvPr/>
        </p:nvSpPr>
        <p:spPr bwMode="gray">
          <a:xfrm>
            <a:off x="1154954" y="947920"/>
            <a:ext cx="8761413" cy="728480"/>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4000" b="1">
              <a:solidFill>
                <a:schemeClr val="bg1"/>
              </a:solidFill>
              <a:latin typeface="Trebuchet MS" panose="020B0603020202020204" pitchFamily="34" charset="0"/>
            </a:endParaRPr>
          </a:p>
        </p:txBody>
      </p:sp>
      <p:pic>
        <p:nvPicPr>
          <p:cNvPr id="7" name="Picture 6" descr="A screenshot of a login screen&#10;&#10;Description automatically generated">
            <a:extLst>
              <a:ext uri="{FF2B5EF4-FFF2-40B4-BE49-F238E27FC236}">
                <a16:creationId xmlns:a16="http://schemas.microsoft.com/office/drawing/2014/main" id="{DE796AE3-FBA7-B2E4-AC4A-535065F53AAB}"/>
              </a:ext>
            </a:extLst>
          </p:cNvPr>
          <p:cNvPicPr>
            <a:picLocks noChangeAspect="1"/>
          </p:cNvPicPr>
          <p:nvPr/>
        </p:nvPicPr>
        <p:blipFill>
          <a:blip r:embed="rId5"/>
          <a:stretch>
            <a:fillRect/>
          </a:stretch>
        </p:blipFill>
        <p:spPr>
          <a:xfrm>
            <a:off x="6586389" y="2431877"/>
            <a:ext cx="4883915" cy="2853078"/>
          </a:xfrm>
          <a:prstGeom prst="rect">
            <a:avLst/>
          </a:prstGeom>
          <a:ln>
            <a:solidFill>
              <a:schemeClr val="bg2"/>
            </a:solidFill>
          </a:ln>
          <a:effectLst>
            <a:outerShdw blurRad="50800" dist="38100" dir="2700000" algn="tl" rotWithShape="0">
              <a:prstClr val="black">
                <a:alpha val="40000"/>
              </a:prstClr>
            </a:outerShdw>
          </a:effectLst>
        </p:spPr>
      </p:pic>
      <p:sp>
        <p:nvSpPr>
          <p:cNvPr id="11" name="Flowchart: Connector 10">
            <a:extLst>
              <a:ext uri="{FF2B5EF4-FFF2-40B4-BE49-F238E27FC236}">
                <a16:creationId xmlns:a16="http://schemas.microsoft.com/office/drawing/2014/main" id="{0F6FB0C7-0A87-0982-FBE3-A862FBE5125B}"/>
              </a:ext>
            </a:extLst>
          </p:cNvPr>
          <p:cNvSpPr/>
          <p:nvPr/>
        </p:nvSpPr>
        <p:spPr>
          <a:xfrm>
            <a:off x="8424404" y="4776537"/>
            <a:ext cx="1207884" cy="409074"/>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188813304"/>
      </p:ext>
    </p:extLst>
  </p:cSld>
  <p:clrMapOvr>
    <a:masterClrMapping/>
  </p:clrMapOvr>
  <p:transition spd="slow"/>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13" name="Google Shape;513;p53"/>
          <p:cNvSpPr txBox="1"/>
          <p:nvPr/>
        </p:nvSpPr>
        <p:spPr>
          <a:xfrm>
            <a:off x="6962651" y="3426497"/>
            <a:ext cx="319500" cy="148500"/>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lang="en-US" sz="1400" b="0" i="0" u="none" strike="noStrike" cap="none">
              <a:solidFill>
                <a:srgbClr val="000000"/>
              </a:solidFill>
              <a:latin typeface="Calibri Light" panose="020F0302020204030204" pitchFamily="34" charset="0"/>
              <a:ea typeface="Calibri"/>
              <a:cs typeface="Calibri Light" panose="020F0302020204030204" pitchFamily="34" charset="0"/>
              <a:sym typeface="Calibri"/>
            </a:endParaRPr>
          </a:p>
        </p:txBody>
      </p:sp>
      <p:sp>
        <p:nvSpPr>
          <p:cNvPr id="4" name="Title 3">
            <a:extLst>
              <a:ext uri="{FF2B5EF4-FFF2-40B4-BE49-F238E27FC236}">
                <a16:creationId xmlns:a16="http://schemas.microsoft.com/office/drawing/2014/main" id="{0A86B2B4-EA52-4CF0-A89F-20A7FBE60C9C}"/>
              </a:ext>
            </a:extLst>
          </p:cNvPr>
          <p:cNvSpPr>
            <a:spLocks noGrp="1"/>
          </p:cNvSpPr>
          <p:nvPr>
            <p:ph type="title"/>
          </p:nvPr>
        </p:nvSpPr>
        <p:spPr/>
        <p:txBody>
          <a:bodyPr lIns="91440" tIns="45720" rIns="91440" bIns="45720" anchor="ctr" anchorCtr="0">
            <a:normAutofit/>
          </a:bodyPr>
          <a:lstStyle/>
          <a:p>
            <a:r>
              <a:rPr lang="en-US" sz="4000" b="1">
                <a:latin typeface="Open Sans Light"/>
                <a:ea typeface="Open Sans Light"/>
                <a:cs typeface="Open Sans Light"/>
              </a:rPr>
              <a:t>Proctor Login</a:t>
            </a:r>
            <a:endParaRPr lang="en-US" sz="4000" b="1"/>
          </a:p>
        </p:txBody>
      </p:sp>
      <p:sp>
        <p:nvSpPr>
          <p:cNvPr id="2" name="Content Placeholder 1">
            <a:extLst>
              <a:ext uri="{FF2B5EF4-FFF2-40B4-BE49-F238E27FC236}">
                <a16:creationId xmlns:a16="http://schemas.microsoft.com/office/drawing/2014/main" id="{1955C9D4-A98A-288C-9067-790C0D9CD287}"/>
              </a:ext>
            </a:extLst>
          </p:cNvPr>
          <p:cNvSpPr>
            <a:spLocks noGrp="1"/>
          </p:cNvSpPr>
          <p:nvPr>
            <p:ph sz="quarter" idx="17"/>
          </p:nvPr>
        </p:nvSpPr>
        <p:spPr/>
        <p:txBody>
          <a:bodyPr/>
          <a:lstStyle/>
          <a:p>
            <a:pPr marL="342900" indent="-342900">
              <a:buFont typeface="+mj-lt"/>
              <a:buAutoNum type="arabicPeriod"/>
            </a:pPr>
            <a:r>
              <a:rPr lang="en-US" sz="2400"/>
              <a:t>Select </a:t>
            </a:r>
            <a:r>
              <a:rPr lang="en-US" sz="2400" b="1"/>
              <a:t>Confirm</a:t>
            </a:r>
            <a:r>
              <a:rPr lang="en-US" sz="2400"/>
              <a:t> on the next screen.</a:t>
            </a:r>
          </a:p>
          <a:p>
            <a:pPr marL="342900" indent="-342900">
              <a:buFont typeface="+mj-lt"/>
              <a:buAutoNum type="arabicPeriod"/>
            </a:pPr>
            <a:r>
              <a:rPr lang="en-US" sz="2400"/>
              <a:t>Type your proctor first name &amp; last name.</a:t>
            </a:r>
          </a:p>
          <a:p>
            <a:pPr marL="342900" indent="-342900">
              <a:buFont typeface="+mj-lt"/>
              <a:buAutoNum type="arabicPeriod"/>
            </a:pPr>
            <a:r>
              <a:rPr lang="en-US" sz="2400"/>
              <a:t>Select </a:t>
            </a:r>
            <a:r>
              <a:rPr lang="en-US" sz="2400" b="1"/>
              <a:t>Save</a:t>
            </a:r>
            <a:r>
              <a:rPr lang="en-US" sz="2400"/>
              <a:t>.</a:t>
            </a:r>
          </a:p>
          <a:p>
            <a:pPr marL="342900" indent="-342900">
              <a:buFont typeface="+mj-lt"/>
              <a:buAutoNum type="arabicPeriod"/>
            </a:pPr>
            <a:r>
              <a:rPr lang="en-US" sz="2400"/>
              <a:t>Proctor dashboard will then load</a:t>
            </a:r>
            <a:r>
              <a:rPr lang="en-US" sz="2800"/>
              <a:t>. </a:t>
            </a:r>
          </a:p>
          <a:p>
            <a:pPr marL="342900" indent="-342900">
              <a:buFont typeface="+mj-lt"/>
              <a:buAutoNum type="arabicPeriod"/>
            </a:pPr>
            <a:endParaRPr lang="en-US" sz="1700"/>
          </a:p>
          <a:p>
            <a:pPr marL="342900" indent="-342900">
              <a:buFont typeface="+mj-lt"/>
              <a:buAutoNum type="arabicPeriod"/>
            </a:pPr>
            <a:endParaRPr lang="en-US" sz="1700"/>
          </a:p>
        </p:txBody>
      </p:sp>
      <p:sp>
        <p:nvSpPr>
          <p:cNvPr id="8" name="Slide Number Placeholder 2">
            <a:extLst>
              <a:ext uri="{FF2B5EF4-FFF2-40B4-BE49-F238E27FC236}">
                <a16:creationId xmlns:a16="http://schemas.microsoft.com/office/drawing/2014/main" id="{D0E6E248-2A40-463F-BAF3-CE7B26B6D15D}"/>
              </a:ext>
            </a:extLst>
          </p:cNvPr>
          <p:cNvSpPr>
            <a:spLocks noGrp="1"/>
          </p:cNvSpPr>
          <p:nvPr>
            <p:ph type="sldNum" sz="quarter" idx="16"/>
          </p:nvPr>
        </p:nvSpPr>
        <p:spPr/>
        <p:txBody>
          <a:bodyPr/>
          <a:lstStyle/>
          <a:p>
            <a:fld id="{DEE62800-5F1C-45B1-BAA1-436A6B68D5BA}" type="slidenum">
              <a:rPr lang="en-US" smtClean="0"/>
              <a:pPr/>
              <a:t>88</a:t>
            </a:fld>
            <a:endParaRPr lang="en-US"/>
          </a:p>
        </p:txBody>
      </p:sp>
      <p:sp>
        <p:nvSpPr>
          <p:cNvPr id="9" name="Title 1">
            <a:extLst>
              <a:ext uri="{FF2B5EF4-FFF2-40B4-BE49-F238E27FC236}">
                <a16:creationId xmlns:a16="http://schemas.microsoft.com/office/drawing/2014/main" id="{DA03CF52-5991-488C-B94B-EA67490711F8}"/>
              </a:ext>
            </a:extLst>
          </p:cNvPr>
          <p:cNvSpPr txBox="1">
            <a:spLocks/>
          </p:cNvSpPr>
          <p:nvPr/>
        </p:nvSpPr>
        <p:spPr bwMode="gray">
          <a:xfrm>
            <a:off x="1154954" y="947920"/>
            <a:ext cx="8761413" cy="728480"/>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4000" b="1">
              <a:solidFill>
                <a:schemeClr val="bg1"/>
              </a:solidFill>
              <a:latin typeface="Trebuchet MS" panose="020B0603020202020204" pitchFamily="34" charset="0"/>
            </a:endParaRPr>
          </a:p>
        </p:txBody>
      </p:sp>
      <p:pic>
        <p:nvPicPr>
          <p:cNvPr id="6" name="Picture 5" descr="A screenshot of a computer&#10;&#10;Description automatically generated">
            <a:extLst>
              <a:ext uri="{FF2B5EF4-FFF2-40B4-BE49-F238E27FC236}">
                <a16:creationId xmlns:a16="http://schemas.microsoft.com/office/drawing/2014/main" id="{E4E86026-2D52-A11E-E332-A9C114EEE302}"/>
              </a:ext>
            </a:extLst>
          </p:cNvPr>
          <p:cNvPicPr>
            <a:picLocks noChangeAspect="1"/>
          </p:cNvPicPr>
          <p:nvPr/>
        </p:nvPicPr>
        <p:blipFill>
          <a:blip r:embed="rId4"/>
          <a:stretch>
            <a:fillRect/>
          </a:stretch>
        </p:blipFill>
        <p:spPr>
          <a:xfrm>
            <a:off x="7079205" y="2112325"/>
            <a:ext cx="3454190" cy="1314172"/>
          </a:xfrm>
          <a:prstGeom prst="rect">
            <a:avLst/>
          </a:prstGeom>
          <a:ln>
            <a:solidFill>
              <a:schemeClr val="bg2"/>
            </a:solidFill>
          </a:ln>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9E1B0C5A-2B34-5F30-5DDB-9E4C5A963B07}"/>
              </a:ext>
            </a:extLst>
          </p:cNvPr>
          <p:cNvPicPr>
            <a:picLocks noChangeAspect="1"/>
          </p:cNvPicPr>
          <p:nvPr/>
        </p:nvPicPr>
        <p:blipFill>
          <a:blip r:embed="rId5"/>
          <a:srcRect/>
          <a:stretch/>
        </p:blipFill>
        <p:spPr>
          <a:xfrm>
            <a:off x="5830098" y="3691084"/>
            <a:ext cx="5992371" cy="2451068"/>
          </a:xfrm>
          <a:prstGeom prst="rect">
            <a:avLst/>
          </a:prstGeom>
          <a:ln>
            <a:solidFill>
              <a:schemeClr val="bg2"/>
            </a:solidFill>
          </a:ln>
          <a:effectLst>
            <a:outerShdw blurRad="50800" dist="38100" dir="2700000" algn="tl" rotWithShape="0">
              <a:prstClr val="black">
                <a:alpha val="40000"/>
              </a:prstClr>
            </a:outerShdw>
          </a:effectLst>
        </p:spPr>
      </p:pic>
      <p:sp>
        <p:nvSpPr>
          <p:cNvPr id="14" name="Google Shape;1109;p81">
            <a:extLst>
              <a:ext uri="{FF2B5EF4-FFF2-40B4-BE49-F238E27FC236}">
                <a16:creationId xmlns:a16="http://schemas.microsoft.com/office/drawing/2014/main" id="{43E7C3D9-02BF-82FA-A9F3-90D32E705CDB}"/>
              </a:ext>
            </a:extLst>
          </p:cNvPr>
          <p:cNvSpPr/>
          <p:nvPr/>
        </p:nvSpPr>
        <p:spPr>
          <a:xfrm rot="5400000">
            <a:off x="8312788" y="3637062"/>
            <a:ext cx="987024" cy="403146"/>
          </a:xfrm>
          <a:prstGeom prst="rightArrow">
            <a:avLst>
              <a:gd name="adj1" fmla="val 50000"/>
              <a:gd name="adj2" fmla="val 50000"/>
            </a:avLst>
          </a:prstGeom>
          <a:solidFill>
            <a:srgbClr val="FF00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ustDataLst>
      <p:tags r:id="rId1"/>
    </p:custDataLst>
    <p:extLst>
      <p:ext uri="{BB962C8B-B14F-4D97-AF65-F5344CB8AC3E}">
        <p14:creationId xmlns:p14="http://schemas.microsoft.com/office/powerpoint/2010/main" val="620853748"/>
      </p:ext>
    </p:extLst>
  </p:cSld>
  <p:clrMapOvr>
    <a:masterClrMapping/>
  </p:clrMapOvr>
  <p:transition spd="slow"/>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078"/>
        <p:cNvGrpSpPr/>
        <p:nvPr/>
      </p:nvGrpSpPr>
      <p:grpSpPr>
        <a:xfrm>
          <a:off x="0" y="0"/>
          <a:ext cx="0" cy="0"/>
          <a:chOff x="0" y="0"/>
          <a:chExt cx="0" cy="0"/>
        </a:xfrm>
      </p:grpSpPr>
      <p:sp>
        <p:nvSpPr>
          <p:cNvPr id="7" name="Title 1">
            <a:extLst>
              <a:ext uri="{FF2B5EF4-FFF2-40B4-BE49-F238E27FC236}">
                <a16:creationId xmlns:a16="http://schemas.microsoft.com/office/drawing/2014/main" id="{2D9DF01A-7FAB-43BD-96E3-4382AEA691D8}"/>
              </a:ext>
            </a:extLst>
          </p:cNvPr>
          <p:cNvSpPr>
            <a:spLocks noGrp="1"/>
          </p:cNvSpPr>
          <p:nvPr>
            <p:ph type="title"/>
          </p:nvPr>
        </p:nvSpPr>
        <p:spPr/>
        <p:txBody>
          <a:bodyPr/>
          <a:lstStyle/>
          <a:p>
            <a:r>
              <a:rPr lang="en-US" sz="4000" b="1">
                <a:ea typeface="Open Sans Light" panose="020B0306030504020204" pitchFamily="34" charset="0"/>
                <a:cs typeface="Open Sans Light" panose="020B0306030504020204" pitchFamily="34" charset="0"/>
              </a:rPr>
              <a:t>Monitor Proctor Groups</a:t>
            </a:r>
          </a:p>
        </p:txBody>
      </p:sp>
      <p:sp>
        <p:nvSpPr>
          <p:cNvPr id="2" name="Content Placeholder 1">
            <a:extLst>
              <a:ext uri="{FF2B5EF4-FFF2-40B4-BE49-F238E27FC236}">
                <a16:creationId xmlns:a16="http://schemas.microsoft.com/office/drawing/2014/main" id="{378CD378-3E07-48AB-9E3C-CC953D09FB16}"/>
              </a:ext>
            </a:extLst>
          </p:cNvPr>
          <p:cNvSpPr>
            <a:spLocks noGrp="1"/>
          </p:cNvSpPr>
          <p:nvPr>
            <p:ph sz="quarter" idx="16"/>
          </p:nvPr>
        </p:nvSpPr>
        <p:spPr>
          <a:xfrm>
            <a:off x="1183729" y="1893888"/>
            <a:ext cx="4806105" cy="4475162"/>
          </a:xfrm>
        </p:spPr>
        <p:txBody>
          <a:bodyPr lIns="91440" tIns="45720" rIns="91440" bIns="45720" anchor="t"/>
          <a:lstStyle/>
          <a:p>
            <a:r>
              <a:rPr lang="en-US" sz="2400" dirty="0">
                <a:latin typeface="Open Sans Light"/>
                <a:ea typeface="Open Sans Light"/>
                <a:cs typeface="Open Sans Light"/>
              </a:rPr>
              <a:t>School Test Coordinators can monitor student testing status by selecting </a:t>
            </a:r>
            <a:r>
              <a:rPr lang="en-US" sz="2400" b="1" dirty="0">
                <a:latin typeface="Open Sans Light"/>
                <a:ea typeface="Open Sans Light"/>
                <a:cs typeface="Open Sans Light"/>
              </a:rPr>
              <a:t>View</a:t>
            </a:r>
            <a:r>
              <a:rPr lang="en-US" sz="2400" dirty="0">
                <a:latin typeface="Open Sans Light"/>
                <a:ea typeface="Open Sans Light"/>
                <a:cs typeface="Open Sans Light"/>
              </a:rPr>
              <a:t> under Proctor Groups on the admin card, then selecting </a:t>
            </a:r>
            <a:r>
              <a:rPr lang="en-US" sz="2400" b="1" dirty="0">
                <a:latin typeface="Open Sans Light"/>
                <a:ea typeface="Open Sans Light"/>
                <a:cs typeface="Open Sans Light"/>
              </a:rPr>
              <a:t>Proctor</a:t>
            </a:r>
            <a:r>
              <a:rPr lang="en-US" sz="2400" dirty="0">
                <a:latin typeface="Open Sans Light"/>
                <a:ea typeface="Open Sans Light"/>
                <a:cs typeface="Open Sans Light"/>
              </a:rPr>
              <a:t> under Actions for a particular proctor group. This will take you to the proctor dashboard for that proctor group.</a:t>
            </a:r>
            <a:endParaRPr lang="en-US" sz="2400" dirty="0"/>
          </a:p>
        </p:txBody>
      </p:sp>
      <p:sp>
        <p:nvSpPr>
          <p:cNvPr id="6" name="Slide Number Placeholder 2">
            <a:extLst>
              <a:ext uri="{FF2B5EF4-FFF2-40B4-BE49-F238E27FC236}">
                <a16:creationId xmlns:a16="http://schemas.microsoft.com/office/drawing/2014/main" id="{ABCD85FC-C415-4124-9381-972DE9B05870}"/>
              </a:ext>
            </a:extLst>
          </p:cNvPr>
          <p:cNvSpPr>
            <a:spLocks noGrp="1"/>
          </p:cNvSpPr>
          <p:nvPr>
            <p:ph type="sldNum" sz="quarter" idx="15"/>
          </p:nvPr>
        </p:nvSpPr>
        <p:spPr/>
        <p:txBody>
          <a:bodyPr/>
          <a:lstStyle/>
          <a:p>
            <a:fld id="{DEE62800-5F1C-45B1-BAA1-436A6B68D5BA}" type="slidenum">
              <a:rPr lang="en-US" smtClean="0"/>
              <a:pPr/>
              <a:t>89</a:t>
            </a:fld>
            <a:endParaRPr lang="en-US"/>
          </a:p>
        </p:txBody>
      </p:sp>
      <p:pic>
        <p:nvPicPr>
          <p:cNvPr id="5" name="Picture 4">
            <a:extLst>
              <a:ext uri="{FF2B5EF4-FFF2-40B4-BE49-F238E27FC236}">
                <a16:creationId xmlns:a16="http://schemas.microsoft.com/office/drawing/2014/main" id="{BF40E18E-5A41-A870-0D13-2755BEDBC947}"/>
              </a:ext>
            </a:extLst>
          </p:cNvPr>
          <p:cNvPicPr>
            <a:picLocks noChangeAspect="1"/>
          </p:cNvPicPr>
          <p:nvPr/>
        </p:nvPicPr>
        <p:blipFill>
          <a:blip r:embed="rId4"/>
          <a:srcRect/>
          <a:stretch/>
        </p:blipFill>
        <p:spPr>
          <a:xfrm>
            <a:off x="6693586" y="2133170"/>
            <a:ext cx="4433839" cy="1895165"/>
          </a:xfrm>
          <a:prstGeom prst="rect">
            <a:avLst/>
          </a:prstGeom>
          <a:ln>
            <a:solidFill>
              <a:schemeClr val="bg2"/>
            </a:solidFill>
          </a:ln>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C63C9B51-CA44-CA03-BDB6-93D89834441D}"/>
              </a:ext>
            </a:extLst>
          </p:cNvPr>
          <p:cNvPicPr>
            <a:picLocks noChangeAspect="1"/>
          </p:cNvPicPr>
          <p:nvPr/>
        </p:nvPicPr>
        <p:blipFill>
          <a:blip r:embed="rId5"/>
          <a:stretch>
            <a:fillRect/>
          </a:stretch>
        </p:blipFill>
        <p:spPr>
          <a:xfrm>
            <a:off x="6167164" y="4273889"/>
            <a:ext cx="5486682" cy="1771741"/>
          </a:xfrm>
          <a:prstGeom prst="rect">
            <a:avLst/>
          </a:prstGeom>
          <a:ln>
            <a:solidFill>
              <a:schemeClr val="bg2"/>
            </a:solidFill>
          </a:ln>
          <a:effectLst>
            <a:outerShdw blurRad="50800" dist="38100" dir="2700000" algn="tl" rotWithShape="0">
              <a:prstClr val="black">
                <a:alpha val="40000"/>
              </a:prstClr>
            </a:outerShdw>
          </a:effectLst>
        </p:spPr>
      </p:pic>
      <p:sp>
        <p:nvSpPr>
          <p:cNvPr id="13" name="Google Shape;1085;p79">
            <a:extLst>
              <a:ext uri="{FF2B5EF4-FFF2-40B4-BE49-F238E27FC236}">
                <a16:creationId xmlns:a16="http://schemas.microsoft.com/office/drawing/2014/main" id="{70373CF7-ED2E-E7C6-1274-67DCAD6FEECC}"/>
              </a:ext>
            </a:extLst>
          </p:cNvPr>
          <p:cNvSpPr/>
          <p:nvPr/>
        </p:nvSpPr>
        <p:spPr>
          <a:xfrm flipH="1">
            <a:off x="8193504" y="2743200"/>
            <a:ext cx="1179094" cy="481263"/>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1109;p81">
            <a:extLst>
              <a:ext uri="{FF2B5EF4-FFF2-40B4-BE49-F238E27FC236}">
                <a16:creationId xmlns:a16="http://schemas.microsoft.com/office/drawing/2014/main" id="{4FF06CEA-6B44-AB4B-3F79-E15B847805A8}"/>
              </a:ext>
            </a:extLst>
          </p:cNvPr>
          <p:cNvSpPr/>
          <p:nvPr/>
        </p:nvSpPr>
        <p:spPr>
          <a:xfrm rot="5400000">
            <a:off x="8416993" y="3826762"/>
            <a:ext cx="987024" cy="403146"/>
          </a:xfrm>
          <a:prstGeom prst="rightArrow">
            <a:avLst>
              <a:gd name="adj1" fmla="val 50000"/>
              <a:gd name="adj2" fmla="val 50000"/>
            </a:avLst>
          </a:prstGeom>
          <a:solidFill>
            <a:srgbClr val="FF00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 name="Google Shape;1085;p79">
            <a:extLst>
              <a:ext uri="{FF2B5EF4-FFF2-40B4-BE49-F238E27FC236}">
                <a16:creationId xmlns:a16="http://schemas.microsoft.com/office/drawing/2014/main" id="{72A8242B-3B11-0E02-472A-CBA52D8F8467}"/>
              </a:ext>
            </a:extLst>
          </p:cNvPr>
          <p:cNvSpPr/>
          <p:nvPr/>
        </p:nvSpPr>
        <p:spPr>
          <a:xfrm flipH="1">
            <a:off x="10478962" y="5474227"/>
            <a:ext cx="705948" cy="607499"/>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8DB1230-04A0-BD15-6F89-3071AD86A781}"/>
              </a:ext>
            </a:extLst>
          </p:cNvPr>
          <p:cNvGrpSpPr/>
          <p:nvPr/>
        </p:nvGrpSpPr>
        <p:grpSpPr>
          <a:xfrm>
            <a:off x="3366022" y="2367162"/>
            <a:ext cx="2623154" cy="3393537"/>
            <a:chOff x="3366022" y="2367162"/>
            <a:chExt cx="2623154" cy="3393537"/>
          </a:xfrm>
        </p:grpSpPr>
        <p:sp>
          <p:nvSpPr>
            <p:cNvPr id="9" name="Rectangle 10">
              <a:extLst>
                <a:ext uri="{FF2B5EF4-FFF2-40B4-BE49-F238E27FC236}">
                  <a16:creationId xmlns:a16="http://schemas.microsoft.com/office/drawing/2014/main" id="{93660C0C-053A-DA4A-A08C-24011C5C7D33}"/>
                </a:ext>
              </a:extLst>
            </p:cNvPr>
            <p:cNvSpPr/>
            <p:nvPr/>
          </p:nvSpPr>
          <p:spPr>
            <a:xfrm>
              <a:off x="3366022" y="2367162"/>
              <a:ext cx="2617024" cy="3393537"/>
            </a:xfrm>
            <a:prstGeom prst="rect">
              <a:avLst/>
            </a:prstGeom>
            <a:solidFill>
              <a:srgbClr val="E7E6E6"/>
            </a:solidFill>
            <a:ln w="12700">
              <a:miter lim="400000"/>
            </a:ln>
          </p:spPr>
          <p:txBody>
            <a:bodyPr lIns="45719" rIns="45719" anchor="ctr"/>
            <a:lstStyle/>
            <a:p>
              <a:pPr algn="ctr">
                <a:defRPr>
                  <a:solidFill>
                    <a:srgbClr val="FFFFFF"/>
                  </a:solidFill>
                </a:defRPr>
              </a:pPr>
              <a:endParaRPr/>
            </a:p>
          </p:txBody>
        </p:sp>
        <p:sp>
          <p:nvSpPr>
            <p:cNvPr id="24" name="Rectangle 9">
              <a:extLst>
                <a:ext uri="{FF2B5EF4-FFF2-40B4-BE49-F238E27FC236}">
                  <a16:creationId xmlns:a16="http://schemas.microsoft.com/office/drawing/2014/main" id="{801ABE9B-3980-B345-889B-A9ABA9A54782}"/>
                </a:ext>
              </a:extLst>
            </p:cNvPr>
            <p:cNvSpPr/>
            <p:nvPr/>
          </p:nvSpPr>
          <p:spPr>
            <a:xfrm rot="5400000">
              <a:off x="4645421" y="1093895"/>
              <a:ext cx="70486" cy="2617024"/>
            </a:xfrm>
            <a:prstGeom prst="rect">
              <a:avLst/>
            </a:prstGeom>
            <a:solidFill>
              <a:schemeClr val="tx2"/>
            </a:solidFill>
            <a:ln w="12700">
              <a:miter lim="400000"/>
            </a:ln>
          </p:spPr>
          <p:txBody>
            <a:bodyPr lIns="45719" rIns="45719" anchor="ctr"/>
            <a:lstStyle/>
            <a:p>
              <a:pPr algn="ctr">
                <a:defRPr>
                  <a:solidFill>
                    <a:srgbClr val="FFFFFF"/>
                  </a:solidFill>
                </a:defRPr>
              </a:pPr>
              <a:endParaRPr/>
            </a:p>
          </p:txBody>
        </p:sp>
      </p:grpSp>
      <p:grpSp>
        <p:nvGrpSpPr>
          <p:cNvPr id="10" name="Group 9">
            <a:extLst>
              <a:ext uri="{FF2B5EF4-FFF2-40B4-BE49-F238E27FC236}">
                <a16:creationId xmlns:a16="http://schemas.microsoft.com/office/drawing/2014/main" id="{6F1480A2-FC25-5D6A-C250-61A16C9A6066}"/>
              </a:ext>
            </a:extLst>
          </p:cNvPr>
          <p:cNvGrpSpPr/>
          <p:nvPr/>
        </p:nvGrpSpPr>
        <p:grpSpPr>
          <a:xfrm>
            <a:off x="6225473" y="2367162"/>
            <a:ext cx="2607658" cy="3393537"/>
            <a:chOff x="6227460" y="2367162"/>
            <a:chExt cx="2607658" cy="3393537"/>
          </a:xfrm>
        </p:grpSpPr>
        <p:sp>
          <p:nvSpPr>
            <p:cNvPr id="13" name="Rectangle 10">
              <a:extLst>
                <a:ext uri="{FF2B5EF4-FFF2-40B4-BE49-F238E27FC236}">
                  <a16:creationId xmlns:a16="http://schemas.microsoft.com/office/drawing/2014/main" id="{F78DCDF4-0651-6B45-BEBF-3274A8C08434}"/>
                </a:ext>
              </a:extLst>
            </p:cNvPr>
            <p:cNvSpPr/>
            <p:nvPr/>
          </p:nvSpPr>
          <p:spPr>
            <a:xfrm>
              <a:off x="6227461" y="2367162"/>
              <a:ext cx="2607657" cy="3393537"/>
            </a:xfrm>
            <a:prstGeom prst="rect">
              <a:avLst/>
            </a:prstGeom>
            <a:solidFill>
              <a:srgbClr val="E7E6E6"/>
            </a:solidFill>
            <a:ln w="12700">
              <a:miter lim="400000"/>
            </a:ln>
          </p:spPr>
          <p:txBody>
            <a:bodyPr lIns="45719" rIns="45719" anchor="ctr"/>
            <a:lstStyle/>
            <a:p>
              <a:pPr algn="ctr">
                <a:defRPr>
                  <a:solidFill>
                    <a:srgbClr val="FFFFFF"/>
                  </a:solidFill>
                </a:defRPr>
              </a:pPr>
              <a:endParaRPr/>
            </a:p>
          </p:txBody>
        </p:sp>
        <p:sp>
          <p:nvSpPr>
            <p:cNvPr id="25" name="Rectangle 9">
              <a:extLst>
                <a:ext uri="{FF2B5EF4-FFF2-40B4-BE49-F238E27FC236}">
                  <a16:creationId xmlns:a16="http://schemas.microsoft.com/office/drawing/2014/main" id="{5BF6D6B8-DE94-CE47-87B4-D1F41853F88E}"/>
                </a:ext>
              </a:extLst>
            </p:cNvPr>
            <p:cNvSpPr/>
            <p:nvPr/>
          </p:nvSpPr>
          <p:spPr>
            <a:xfrm rot="5400000">
              <a:off x="7496046" y="1098578"/>
              <a:ext cx="70486" cy="2607657"/>
            </a:xfrm>
            <a:prstGeom prst="rect">
              <a:avLst/>
            </a:prstGeom>
            <a:solidFill>
              <a:schemeClr val="tx2"/>
            </a:solidFill>
            <a:ln w="12700">
              <a:miter lim="400000"/>
            </a:ln>
          </p:spPr>
          <p:txBody>
            <a:bodyPr lIns="45719" rIns="45719" anchor="ctr"/>
            <a:lstStyle/>
            <a:p>
              <a:pPr algn="ctr">
                <a:defRPr>
                  <a:solidFill>
                    <a:srgbClr val="FFFFFF"/>
                  </a:solidFill>
                </a:defRPr>
              </a:pPr>
              <a:endParaRPr/>
            </a:p>
          </p:txBody>
        </p:sp>
      </p:grpSp>
      <p:grpSp>
        <p:nvGrpSpPr>
          <p:cNvPr id="14" name="Group 13">
            <a:extLst>
              <a:ext uri="{FF2B5EF4-FFF2-40B4-BE49-F238E27FC236}">
                <a16:creationId xmlns:a16="http://schemas.microsoft.com/office/drawing/2014/main" id="{D04A226F-D192-03D9-D4F7-E5F65E91AE9B}"/>
              </a:ext>
            </a:extLst>
          </p:cNvPr>
          <p:cNvGrpSpPr/>
          <p:nvPr/>
        </p:nvGrpSpPr>
        <p:grpSpPr>
          <a:xfrm>
            <a:off x="9019186" y="2367162"/>
            <a:ext cx="2617024" cy="3393537"/>
            <a:chOff x="9043488" y="2367162"/>
            <a:chExt cx="2617024" cy="3393537"/>
          </a:xfrm>
        </p:grpSpPr>
        <p:sp>
          <p:nvSpPr>
            <p:cNvPr id="18" name="Rectangle 10">
              <a:extLst>
                <a:ext uri="{FF2B5EF4-FFF2-40B4-BE49-F238E27FC236}">
                  <a16:creationId xmlns:a16="http://schemas.microsoft.com/office/drawing/2014/main" id="{71F5CF7F-576A-6446-9F84-995FED330353}"/>
                </a:ext>
              </a:extLst>
            </p:cNvPr>
            <p:cNvSpPr/>
            <p:nvPr/>
          </p:nvSpPr>
          <p:spPr>
            <a:xfrm>
              <a:off x="9047685" y="2367162"/>
              <a:ext cx="2607657" cy="3393537"/>
            </a:xfrm>
            <a:prstGeom prst="rect">
              <a:avLst/>
            </a:prstGeom>
            <a:solidFill>
              <a:srgbClr val="E7E6E6"/>
            </a:solidFill>
            <a:ln w="12700">
              <a:miter lim="400000"/>
            </a:ln>
          </p:spPr>
          <p:txBody>
            <a:bodyPr lIns="45719" rIns="45719" anchor="ctr"/>
            <a:lstStyle/>
            <a:p>
              <a:pPr algn="ctr">
                <a:defRPr>
                  <a:solidFill>
                    <a:srgbClr val="FFFFFF"/>
                  </a:solidFill>
                </a:defRPr>
              </a:pPr>
              <a:endParaRPr/>
            </a:p>
          </p:txBody>
        </p:sp>
        <p:sp>
          <p:nvSpPr>
            <p:cNvPr id="26" name="Rectangle 9">
              <a:extLst>
                <a:ext uri="{FF2B5EF4-FFF2-40B4-BE49-F238E27FC236}">
                  <a16:creationId xmlns:a16="http://schemas.microsoft.com/office/drawing/2014/main" id="{1B359D26-83D0-4B49-B94E-D16851C0BE33}"/>
                </a:ext>
              </a:extLst>
            </p:cNvPr>
            <p:cNvSpPr/>
            <p:nvPr/>
          </p:nvSpPr>
          <p:spPr>
            <a:xfrm rot="5400000">
              <a:off x="10316757" y="1093895"/>
              <a:ext cx="70486" cy="2617024"/>
            </a:xfrm>
            <a:prstGeom prst="rect">
              <a:avLst/>
            </a:prstGeom>
            <a:solidFill>
              <a:srgbClr val="9E007E"/>
            </a:solidFill>
            <a:ln w="12700">
              <a:miter lim="400000"/>
            </a:ln>
          </p:spPr>
          <p:txBody>
            <a:bodyPr lIns="45719" rIns="45719" anchor="ctr"/>
            <a:lstStyle/>
            <a:p>
              <a:pPr algn="ctr">
                <a:defRPr>
                  <a:solidFill>
                    <a:srgbClr val="FFFFFF"/>
                  </a:solidFill>
                </a:defRPr>
              </a:pPr>
              <a:endParaRPr/>
            </a:p>
          </p:txBody>
        </p:sp>
      </p:grpSp>
      <p:grpSp>
        <p:nvGrpSpPr>
          <p:cNvPr id="3" name="Group 2">
            <a:extLst>
              <a:ext uri="{FF2B5EF4-FFF2-40B4-BE49-F238E27FC236}">
                <a16:creationId xmlns:a16="http://schemas.microsoft.com/office/drawing/2014/main" id="{13106B5A-8824-CC37-77CC-17BDEA8DF043}"/>
              </a:ext>
            </a:extLst>
          </p:cNvPr>
          <p:cNvGrpSpPr/>
          <p:nvPr/>
        </p:nvGrpSpPr>
        <p:grpSpPr>
          <a:xfrm>
            <a:off x="515937" y="2367162"/>
            <a:ext cx="2617024" cy="3393537"/>
            <a:chOff x="515937" y="2367162"/>
            <a:chExt cx="2617024" cy="3393537"/>
          </a:xfrm>
        </p:grpSpPr>
        <p:sp>
          <p:nvSpPr>
            <p:cNvPr id="5" name="Rectangle 10">
              <a:extLst>
                <a:ext uri="{FF2B5EF4-FFF2-40B4-BE49-F238E27FC236}">
                  <a16:creationId xmlns:a16="http://schemas.microsoft.com/office/drawing/2014/main" id="{7A1F2798-2E1B-B540-87C4-0FF8F45347EA}"/>
                </a:ext>
              </a:extLst>
            </p:cNvPr>
            <p:cNvSpPr/>
            <p:nvPr/>
          </p:nvSpPr>
          <p:spPr>
            <a:xfrm>
              <a:off x="515939" y="2367162"/>
              <a:ext cx="2615035" cy="3393537"/>
            </a:xfrm>
            <a:prstGeom prst="rect">
              <a:avLst/>
            </a:prstGeom>
            <a:solidFill>
              <a:srgbClr val="E7E6E6"/>
            </a:solidFill>
            <a:ln w="12700">
              <a:miter lim="400000"/>
            </a:ln>
          </p:spPr>
          <p:txBody>
            <a:bodyPr lIns="45719" rIns="45719" anchor="ctr"/>
            <a:lstStyle/>
            <a:p>
              <a:pPr algn="ctr">
                <a:defRPr>
                  <a:solidFill>
                    <a:srgbClr val="FFFFFF"/>
                  </a:solidFill>
                </a:defRPr>
              </a:pPr>
              <a:endParaRPr/>
            </a:p>
          </p:txBody>
        </p:sp>
        <p:sp>
          <p:nvSpPr>
            <p:cNvPr id="23" name="Rectangle 9">
              <a:extLst>
                <a:ext uri="{FF2B5EF4-FFF2-40B4-BE49-F238E27FC236}">
                  <a16:creationId xmlns:a16="http://schemas.microsoft.com/office/drawing/2014/main" id="{EB57A1CD-5A41-734E-9DEE-780CA8B7DE25}"/>
                </a:ext>
              </a:extLst>
            </p:cNvPr>
            <p:cNvSpPr/>
            <p:nvPr/>
          </p:nvSpPr>
          <p:spPr>
            <a:xfrm rot="5400000">
              <a:off x="1789206" y="1093895"/>
              <a:ext cx="70486" cy="2617024"/>
            </a:xfrm>
            <a:prstGeom prst="rect">
              <a:avLst/>
            </a:prstGeom>
            <a:solidFill>
              <a:schemeClr val="tx2"/>
            </a:solidFill>
            <a:ln w="12700">
              <a:miter lim="400000"/>
            </a:ln>
          </p:spPr>
          <p:txBody>
            <a:bodyPr lIns="45719" rIns="45719" anchor="ctr"/>
            <a:lstStyle/>
            <a:p>
              <a:pPr algn="ctr">
                <a:defRPr>
                  <a:solidFill>
                    <a:srgbClr val="FFFFFF"/>
                  </a:solidFill>
                </a:defRPr>
              </a:pPr>
              <a:endParaRPr/>
            </a:p>
          </p:txBody>
        </p:sp>
      </p:grpSp>
      <p:sp>
        <p:nvSpPr>
          <p:cNvPr id="2" name="Title 1">
            <a:extLst>
              <a:ext uri="{FF2B5EF4-FFF2-40B4-BE49-F238E27FC236}">
                <a16:creationId xmlns:a16="http://schemas.microsoft.com/office/drawing/2014/main" id="{B6F10428-E868-1145-BF1E-5BF23376EE88}"/>
              </a:ext>
            </a:extLst>
          </p:cNvPr>
          <p:cNvSpPr>
            <a:spLocks noGrp="1"/>
          </p:cNvSpPr>
          <p:nvPr>
            <p:ph type="title"/>
          </p:nvPr>
        </p:nvSpPr>
        <p:spPr/>
        <p:txBody>
          <a:bodyPr>
            <a:normAutofit/>
          </a:bodyPr>
          <a:lstStyle/>
          <a:p>
            <a:r>
              <a:rPr lang="en-US" sz="4000" b="1"/>
              <a:t>Key Administration Dates – Post-Admin</a:t>
            </a:r>
          </a:p>
        </p:txBody>
      </p:sp>
      <p:sp>
        <p:nvSpPr>
          <p:cNvPr id="7" name="object 12">
            <a:extLst>
              <a:ext uri="{FF2B5EF4-FFF2-40B4-BE49-F238E27FC236}">
                <a16:creationId xmlns:a16="http://schemas.microsoft.com/office/drawing/2014/main" id="{4D426830-B064-4240-AF3D-AAAA26E56546}"/>
              </a:ext>
            </a:extLst>
          </p:cNvPr>
          <p:cNvSpPr txBox="1"/>
          <p:nvPr/>
        </p:nvSpPr>
        <p:spPr>
          <a:xfrm>
            <a:off x="707785" y="3332772"/>
            <a:ext cx="2226179" cy="18466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t">
            <a:spAutoFit/>
          </a:bodyPr>
          <a:lstStyle>
            <a:lvl1pPr>
              <a:defRPr sz="1400">
                <a:latin typeface="Open Sans Light"/>
                <a:ea typeface="Open Sans Light"/>
                <a:cs typeface="Open Sans Light"/>
                <a:sym typeface="Open Sans Light"/>
              </a:defRPr>
            </a:lvl1pPr>
          </a:lstStyle>
          <a:p>
            <a:pPr algn="ctr"/>
            <a:r>
              <a:rPr lang="en-US" sz="2400"/>
              <a:t>Deadline to return scorable Paper testing materials to Pearson </a:t>
            </a:r>
          </a:p>
        </p:txBody>
      </p:sp>
      <p:sp>
        <p:nvSpPr>
          <p:cNvPr id="8" name="object 12">
            <a:extLst>
              <a:ext uri="{FF2B5EF4-FFF2-40B4-BE49-F238E27FC236}">
                <a16:creationId xmlns:a16="http://schemas.microsoft.com/office/drawing/2014/main" id="{6B1F4F47-6877-1E45-8D03-E9921184D7EE}"/>
              </a:ext>
            </a:extLst>
          </p:cNvPr>
          <p:cNvSpPr txBox="1"/>
          <p:nvPr/>
        </p:nvSpPr>
        <p:spPr>
          <a:xfrm>
            <a:off x="794085" y="2700545"/>
            <a:ext cx="2053580"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defRPr sz="1400">
                <a:latin typeface="Open Sans Light"/>
                <a:ea typeface="Open Sans Light"/>
                <a:cs typeface="Open Sans Light"/>
                <a:sym typeface="Open Sans Light"/>
              </a:defRPr>
            </a:lvl1pPr>
          </a:lstStyle>
          <a:p>
            <a:pPr algn="ctr"/>
            <a:r>
              <a:rPr lang="en-ZA" sz="2400" b="1">
                <a:latin typeface="Open Sans" panose="020B0606030504020204" pitchFamily="34" charset="0"/>
                <a:ea typeface="Open Sans" panose="020B0606030504020204" pitchFamily="34" charset="0"/>
                <a:cs typeface="Open Sans" panose="020B0606030504020204" pitchFamily="34" charset="0"/>
              </a:rPr>
              <a:t>APRIL 25</a:t>
            </a:r>
          </a:p>
        </p:txBody>
      </p:sp>
      <p:sp>
        <p:nvSpPr>
          <p:cNvPr id="11" name="object 12">
            <a:extLst>
              <a:ext uri="{FF2B5EF4-FFF2-40B4-BE49-F238E27FC236}">
                <a16:creationId xmlns:a16="http://schemas.microsoft.com/office/drawing/2014/main" id="{08EC8271-0876-BE41-8AEF-D0B3FCF032EC}"/>
              </a:ext>
            </a:extLst>
          </p:cNvPr>
          <p:cNvSpPr txBox="1"/>
          <p:nvPr/>
        </p:nvSpPr>
        <p:spPr>
          <a:xfrm>
            <a:off x="3557869" y="3332772"/>
            <a:ext cx="2226179" cy="18466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t">
            <a:spAutoFit/>
          </a:bodyPr>
          <a:lstStyle>
            <a:lvl1pPr>
              <a:defRPr sz="1400">
                <a:latin typeface="Open Sans Light"/>
                <a:ea typeface="Open Sans Light"/>
                <a:cs typeface="Open Sans Light"/>
                <a:sym typeface="Open Sans Light"/>
              </a:defRPr>
            </a:lvl1pPr>
          </a:lstStyle>
          <a:p>
            <a:pPr algn="ctr"/>
            <a:r>
              <a:rPr lang="en-US" sz="2400"/>
              <a:t>Deadline to return non-scorable materials to Pearson </a:t>
            </a:r>
          </a:p>
        </p:txBody>
      </p:sp>
      <p:sp>
        <p:nvSpPr>
          <p:cNvPr id="12" name="object 12">
            <a:extLst>
              <a:ext uri="{FF2B5EF4-FFF2-40B4-BE49-F238E27FC236}">
                <a16:creationId xmlns:a16="http://schemas.microsoft.com/office/drawing/2014/main" id="{9B0A9F21-63AE-E24D-A661-0448017C710A}"/>
              </a:ext>
            </a:extLst>
          </p:cNvPr>
          <p:cNvSpPr txBox="1"/>
          <p:nvPr/>
        </p:nvSpPr>
        <p:spPr>
          <a:xfrm>
            <a:off x="3653874" y="2700545"/>
            <a:ext cx="2053580"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defRPr sz="1400">
                <a:latin typeface="Open Sans Light"/>
                <a:ea typeface="Open Sans Light"/>
                <a:cs typeface="Open Sans Light"/>
                <a:sym typeface="Open Sans Light"/>
              </a:defRPr>
            </a:lvl1pPr>
          </a:lstStyle>
          <a:p>
            <a:pPr algn="ctr"/>
            <a:r>
              <a:rPr lang="en-ZA" sz="2400" b="1">
                <a:latin typeface="Open Sans" panose="020B0606030504020204" pitchFamily="34" charset="0"/>
                <a:ea typeface="Open Sans" panose="020B0606030504020204" pitchFamily="34" charset="0"/>
                <a:cs typeface="Open Sans" panose="020B0606030504020204" pitchFamily="34" charset="0"/>
              </a:rPr>
              <a:t>MAY 2</a:t>
            </a:r>
          </a:p>
        </p:txBody>
      </p:sp>
      <p:sp>
        <p:nvSpPr>
          <p:cNvPr id="15" name="object 12">
            <a:extLst>
              <a:ext uri="{FF2B5EF4-FFF2-40B4-BE49-F238E27FC236}">
                <a16:creationId xmlns:a16="http://schemas.microsoft.com/office/drawing/2014/main" id="{AF99182D-1EFD-F84A-8A98-F0236C745812}"/>
              </a:ext>
            </a:extLst>
          </p:cNvPr>
          <p:cNvSpPr txBox="1"/>
          <p:nvPr/>
        </p:nvSpPr>
        <p:spPr>
          <a:xfrm>
            <a:off x="6411529" y="3330560"/>
            <a:ext cx="2226179" cy="1477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t">
            <a:spAutoFit/>
          </a:bodyPr>
          <a:lstStyle>
            <a:lvl1pPr>
              <a:defRPr sz="1400">
                <a:latin typeface="Open Sans Light"/>
                <a:ea typeface="Open Sans Light"/>
                <a:cs typeface="Open Sans Light"/>
                <a:sym typeface="Open Sans Light"/>
              </a:defRPr>
            </a:lvl1pPr>
          </a:lstStyle>
          <a:p>
            <a:pPr algn="ctr"/>
            <a:r>
              <a:rPr lang="en-US" sz="2400" dirty="0"/>
              <a:t>Deadline to resolve Paper rejected test alerts in ADAM</a:t>
            </a:r>
          </a:p>
        </p:txBody>
      </p:sp>
      <p:sp>
        <p:nvSpPr>
          <p:cNvPr id="16" name="object 12">
            <a:extLst>
              <a:ext uri="{FF2B5EF4-FFF2-40B4-BE49-F238E27FC236}">
                <a16:creationId xmlns:a16="http://schemas.microsoft.com/office/drawing/2014/main" id="{27377375-BC0F-914E-B04B-D393A1535C4E}"/>
              </a:ext>
            </a:extLst>
          </p:cNvPr>
          <p:cNvSpPr txBox="1"/>
          <p:nvPr/>
        </p:nvSpPr>
        <p:spPr>
          <a:xfrm>
            <a:off x="6501405" y="2700545"/>
            <a:ext cx="2053580"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defRPr sz="1400">
                <a:latin typeface="Open Sans Light"/>
                <a:ea typeface="Open Sans Light"/>
                <a:cs typeface="Open Sans Light"/>
                <a:sym typeface="Open Sans Light"/>
              </a:defRPr>
            </a:lvl1pPr>
          </a:lstStyle>
          <a:p>
            <a:pPr algn="ctr"/>
            <a:r>
              <a:rPr lang="en-ZA" sz="2400" b="1">
                <a:latin typeface="Open Sans" panose="020B0606030504020204" pitchFamily="34" charset="0"/>
                <a:ea typeface="Open Sans" panose="020B0606030504020204" pitchFamily="34" charset="0"/>
                <a:cs typeface="Open Sans" panose="020B0606030504020204" pitchFamily="34" charset="0"/>
              </a:rPr>
              <a:t>MAY 5</a:t>
            </a:r>
          </a:p>
        </p:txBody>
      </p:sp>
      <p:sp>
        <p:nvSpPr>
          <p:cNvPr id="20" name="object 12">
            <a:extLst>
              <a:ext uri="{FF2B5EF4-FFF2-40B4-BE49-F238E27FC236}">
                <a16:creationId xmlns:a16="http://schemas.microsoft.com/office/drawing/2014/main" id="{2CA48371-CDBB-7D47-8F18-823DF51C9247}"/>
              </a:ext>
            </a:extLst>
          </p:cNvPr>
          <p:cNvSpPr txBox="1"/>
          <p:nvPr/>
        </p:nvSpPr>
        <p:spPr>
          <a:xfrm>
            <a:off x="9214121" y="3332772"/>
            <a:ext cx="2226179" cy="1477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t">
            <a:spAutoFit/>
          </a:bodyPr>
          <a:lstStyle>
            <a:lvl1pPr>
              <a:defRPr sz="1400">
                <a:latin typeface="Open Sans Light"/>
                <a:ea typeface="Open Sans Light"/>
                <a:cs typeface="Open Sans Light"/>
                <a:sym typeface="Open Sans Light"/>
              </a:defRPr>
            </a:lvl1pPr>
          </a:lstStyle>
          <a:p>
            <a:pPr algn="ctr"/>
            <a:r>
              <a:rPr lang="en-US" sz="2400"/>
              <a:t>Deadline to manually submit all tests in ADAM</a:t>
            </a:r>
          </a:p>
        </p:txBody>
      </p:sp>
      <p:sp>
        <p:nvSpPr>
          <p:cNvPr id="21" name="object 12">
            <a:extLst>
              <a:ext uri="{FF2B5EF4-FFF2-40B4-BE49-F238E27FC236}">
                <a16:creationId xmlns:a16="http://schemas.microsoft.com/office/drawing/2014/main" id="{CFF1D01E-F1AB-5949-9632-4F3A4F8ECA94}"/>
              </a:ext>
            </a:extLst>
          </p:cNvPr>
          <p:cNvSpPr txBox="1"/>
          <p:nvPr/>
        </p:nvSpPr>
        <p:spPr>
          <a:xfrm>
            <a:off x="9300421" y="2700545"/>
            <a:ext cx="2053580"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defRPr sz="1400">
                <a:latin typeface="Open Sans Light"/>
                <a:ea typeface="Open Sans Light"/>
                <a:cs typeface="Open Sans Light"/>
                <a:sym typeface="Open Sans Light"/>
              </a:defRPr>
            </a:lvl1pPr>
          </a:lstStyle>
          <a:p>
            <a:pPr algn="ctr"/>
            <a:r>
              <a:rPr lang="en-ZA" sz="2400" b="1">
                <a:latin typeface="Open Sans" panose="020B0606030504020204" pitchFamily="34" charset="0"/>
                <a:ea typeface="Open Sans" panose="020B0606030504020204" pitchFamily="34" charset="0"/>
                <a:cs typeface="Open Sans" panose="020B0606030504020204" pitchFamily="34" charset="0"/>
              </a:rPr>
              <a:t>MAY 9</a:t>
            </a:r>
          </a:p>
        </p:txBody>
      </p:sp>
      <p:sp>
        <p:nvSpPr>
          <p:cNvPr id="27" name="Google Shape;1176;p179">
            <a:extLst>
              <a:ext uri="{FF2B5EF4-FFF2-40B4-BE49-F238E27FC236}">
                <a16:creationId xmlns:a16="http://schemas.microsoft.com/office/drawing/2014/main" id="{A5A74EAF-61DD-4BA7-9520-CE212D00D304}"/>
              </a:ext>
            </a:extLst>
          </p:cNvPr>
          <p:cNvSpPr txBox="1">
            <a:spLocks noGrp="1"/>
          </p:cNvSpPr>
          <p:nvPr>
            <p:ph type="sldNum" sz="quarter" idx="15"/>
          </p:nvPr>
        </p:nvSpPr>
        <p:spPr>
          <a:xfrm>
            <a:off x="9209088" y="6488113"/>
            <a:ext cx="2743200" cy="365125"/>
          </a:xfrm>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9</a:t>
            </a:fld>
            <a:endParaRPr kern="0"/>
          </a:p>
        </p:txBody>
      </p:sp>
    </p:spTree>
    <p:extLst>
      <p:ext uri="{BB962C8B-B14F-4D97-AF65-F5344CB8AC3E}">
        <p14:creationId xmlns:p14="http://schemas.microsoft.com/office/powerpoint/2010/main" val="409076337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91440" tIns="45720" rIns="91440" bIns="45720" anchor="ctr" anchorCtr="0">
            <a:normAutofit/>
          </a:bodyPr>
          <a:lstStyle/>
          <a:p>
            <a:r>
              <a:rPr lang="en-US" sz="4000" b="1">
                <a:latin typeface="Open Sans Light"/>
                <a:ea typeface="Open Sans Light"/>
                <a:cs typeface="Open Sans Light"/>
              </a:rPr>
              <a:t>During Testing – ADAM Proctor Dashboard</a:t>
            </a:r>
          </a:p>
        </p:txBody>
      </p:sp>
      <p:sp>
        <p:nvSpPr>
          <p:cNvPr id="4" name="Slide Number Placeholder 2">
            <a:extLst>
              <a:ext uri="{FF2B5EF4-FFF2-40B4-BE49-F238E27FC236}">
                <a16:creationId xmlns:a16="http://schemas.microsoft.com/office/drawing/2014/main" id="{99FBFD2C-F670-484B-8E69-BE4370FC4EFB}"/>
              </a:ext>
            </a:extLst>
          </p:cNvPr>
          <p:cNvSpPr>
            <a:spLocks noGrp="1"/>
          </p:cNvSpPr>
          <p:nvPr>
            <p:ph type="sldNum" sz="quarter" idx="15"/>
          </p:nvPr>
        </p:nvSpPr>
        <p:spPr/>
        <p:txBody>
          <a:bodyPr/>
          <a:lstStyle/>
          <a:p>
            <a:fld id="{DEE62800-5F1C-45B1-BAA1-436A6B68D5BA}" type="slidenum">
              <a:rPr lang="en-US" smtClean="0"/>
              <a:pPr/>
              <a:t>90</a:t>
            </a:fld>
            <a:endParaRPr lang="en-US"/>
          </a:p>
        </p:txBody>
      </p:sp>
      <p:pic>
        <p:nvPicPr>
          <p:cNvPr id="3" name="Picture 2">
            <a:extLst>
              <a:ext uri="{FF2B5EF4-FFF2-40B4-BE49-F238E27FC236}">
                <a16:creationId xmlns:a16="http://schemas.microsoft.com/office/drawing/2014/main" id="{8F4839E0-0DB4-780F-3B08-104DF3D4D606}"/>
              </a:ext>
            </a:extLst>
          </p:cNvPr>
          <p:cNvPicPr>
            <a:picLocks noChangeAspect="1"/>
          </p:cNvPicPr>
          <p:nvPr/>
        </p:nvPicPr>
        <p:blipFill>
          <a:blip r:embed="rId2"/>
          <a:srcRect/>
          <a:stretch/>
        </p:blipFill>
        <p:spPr>
          <a:xfrm>
            <a:off x="532048" y="1813569"/>
            <a:ext cx="11127904" cy="4551663"/>
          </a:xfrm>
          <a:prstGeom prst="rect">
            <a:avLst/>
          </a:prstGeom>
          <a:ln>
            <a:solidFill>
              <a:schemeClr val="bg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6680967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91440" tIns="45720" rIns="91440" bIns="45720" anchor="ctr" anchorCtr="0">
            <a:normAutofit/>
          </a:bodyPr>
          <a:lstStyle/>
          <a:p>
            <a:r>
              <a:rPr lang="en-US" sz="4000" b="1">
                <a:latin typeface="Open Sans Light"/>
                <a:ea typeface="Open Sans Light"/>
                <a:cs typeface="Open Sans Light"/>
              </a:rPr>
              <a:t>Proctor Dashboard Details</a:t>
            </a:r>
          </a:p>
        </p:txBody>
      </p:sp>
      <p:sp>
        <p:nvSpPr>
          <p:cNvPr id="8" name="Content Placeholder 7">
            <a:extLst>
              <a:ext uri="{FF2B5EF4-FFF2-40B4-BE49-F238E27FC236}">
                <a16:creationId xmlns:a16="http://schemas.microsoft.com/office/drawing/2014/main" id="{7F19B338-2F0D-4418-A69E-D0A063C26675}"/>
              </a:ext>
            </a:extLst>
          </p:cNvPr>
          <p:cNvSpPr>
            <a:spLocks noGrp="1"/>
          </p:cNvSpPr>
          <p:nvPr>
            <p:ph sz="quarter" idx="16"/>
          </p:nvPr>
        </p:nvSpPr>
        <p:spPr/>
        <p:txBody>
          <a:bodyPr lIns="91440" tIns="45720" rIns="91440" bIns="45720" anchor="t"/>
          <a:lstStyle/>
          <a:p>
            <a:r>
              <a:rPr lang="en-US" sz="2400" dirty="0"/>
              <a:t>Assessment Information – Here you can view information about the test, test configuration, and select an action.</a:t>
            </a:r>
          </a:p>
          <a:p>
            <a:pPr marL="800100" lvl="1" indent="-342900">
              <a:buFont typeface="+mj-lt"/>
              <a:buAutoNum type="arabicPeriod"/>
            </a:pPr>
            <a:r>
              <a:rPr lang="en-US" sz="2200" dirty="0"/>
              <a:t>Testing Information – Includes Test, Administration, and Proctor Group</a:t>
            </a:r>
          </a:p>
          <a:p>
            <a:pPr marL="800100" lvl="1" indent="-342900">
              <a:buFont typeface="+mj-lt"/>
              <a:buAutoNum type="arabicPeriod"/>
            </a:pPr>
            <a:r>
              <a:rPr lang="en-US" sz="2200" dirty="0"/>
              <a:t>Config Information – Includes Test Window, Proctor Name, and Kiosk Only field</a:t>
            </a:r>
          </a:p>
          <a:p>
            <a:pPr marL="800100" lvl="1" indent="-342900">
              <a:buFont typeface="+mj-lt"/>
              <a:buAutoNum type="arabicPeriod"/>
            </a:pPr>
            <a:r>
              <a:rPr lang="en-US" sz="2200" dirty="0"/>
              <a:t>Actions – Includes Test Code, Proctor Password, Seal Codes, and Print Cards link</a:t>
            </a:r>
          </a:p>
          <a:p>
            <a:r>
              <a:rPr lang="en-US" sz="2400" dirty="0"/>
              <a:t>Student Session List – Here you can view, filter, search for students in your proctor group and manage their sessions and apply accountability codes as needed. Students that can access the test appear in the Tester column.</a:t>
            </a:r>
          </a:p>
        </p:txBody>
      </p:sp>
      <p:sp>
        <p:nvSpPr>
          <p:cNvPr id="12" name="Slide Number Placeholder 2">
            <a:extLst>
              <a:ext uri="{FF2B5EF4-FFF2-40B4-BE49-F238E27FC236}">
                <a16:creationId xmlns:a16="http://schemas.microsoft.com/office/drawing/2014/main" id="{EA7A1C0F-1432-4645-8A87-1C2F1CD41765}"/>
              </a:ext>
            </a:extLst>
          </p:cNvPr>
          <p:cNvSpPr>
            <a:spLocks noGrp="1"/>
          </p:cNvSpPr>
          <p:nvPr>
            <p:ph type="sldNum" sz="quarter" idx="15"/>
          </p:nvPr>
        </p:nvSpPr>
        <p:spPr/>
        <p:txBody>
          <a:bodyPr/>
          <a:lstStyle/>
          <a:p>
            <a:fld id="{DEE62800-5F1C-45B1-BAA1-436A6B68D5BA}" type="slidenum">
              <a:rPr lang="en-US" smtClean="0"/>
              <a:pPr/>
              <a:t>91</a:t>
            </a:fld>
            <a:endParaRPr lang="en-US"/>
          </a:p>
        </p:txBody>
      </p:sp>
    </p:spTree>
    <p:extLst>
      <p:ext uri="{BB962C8B-B14F-4D97-AF65-F5344CB8AC3E}">
        <p14:creationId xmlns:p14="http://schemas.microsoft.com/office/powerpoint/2010/main" val="215446051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91440" tIns="45720" rIns="91440" bIns="45720" anchor="ctr" anchorCtr="0">
            <a:normAutofit/>
          </a:bodyPr>
          <a:lstStyle/>
          <a:p>
            <a:r>
              <a:rPr lang="en-US" sz="4000" b="1">
                <a:latin typeface="Open Sans Light"/>
                <a:ea typeface="Open Sans Light"/>
                <a:cs typeface="Open Sans Light"/>
              </a:rPr>
              <a:t>Proctor Dashboard – Test Status</a:t>
            </a:r>
          </a:p>
        </p:txBody>
      </p:sp>
      <p:sp>
        <p:nvSpPr>
          <p:cNvPr id="3" name="Content Placeholder 2"/>
          <p:cNvSpPr>
            <a:spLocks noGrp="1"/>
          </p:cNvSpPr>
          <p:nvPr>
            <p:ph sz="quarter" idx="16"/>
          </p:nvPr>
        </p:nvSpPr>
        <p:spPr/>
        <p:txBody>
          <a:bodyPr>
            <a:noAutofit/>
          </a:bodyPr>
          <a:lstStyle/>
          <a:p>
            <a:pPr>
              <a:buClrTx/>
            </a:pPr>
            <a:r>
              <a:rPr lang="en-US" sz="2200" dirty="0">
                <a:solidFill>
                  <a:schemeClr val="tx1"/>
                </a:solidFill>
              </a:rPr>
              <a:t>The Test Status column displays the students’ progress as one of the following</a:t>
            </a:r>
            <a:r>
              <a:rPr lang="en-US" sz="2200" dirty="0"/>
              <a:t>:</a:t>
            </a:r>
          </a:p>
          <a:p>
            <a:pPr>
              <a:buClrTx/>
            </a:pPr>
            <a:endParaRPr lang="en-US" sz="1800" dirty="0"/>
          </a:p>
          <a:p>
            <a:pPr marL="342900" indent="-342900">
              <a:buClrTx/>
              <a:buFont typeface="Wingdings" panose="05000000000000000000" pitchFamily="2" charset="2"/>
              <a:buChar char="§"/>
            </a:pPr>
            <a:r>
              <a:rPr lang="en-US" sz="1800" b="1" dirty="0"/>
              <a:t>Not Started </a:t>
            </a:r>
            <a:r>
              <a:rPr lang="en-US" sz="1800" dirty="0"/>
              <a:t>– The student has not signed in to test. No action is needed by the proctor.</a:t>
            </a:r>
          </a:p>
          <a:p>
            <a:pPr marL="342900" indent="-342900">
              <a:buClrTx/>
              <a:buFont typeface="Wingdings" panose="05000000000000000000" pitchFamily="2" charset="2"/>
              <a:buChar char="§"/>
            </a:pPr>
            <a:r>
              <a:rPr lang="en-US" sz="1800" b="1" dirty="0"/>
              <a:t>Needs Attention </a:t>
            </a:r>
            <a:r>
              <a:rPr lang="en-US" sz="1800" dirty="0"/>
              <a:t>– The student requires action by the proctor, such as needing their test approved by the proctor.</a:t>
            </a:r>
          </a:p>
          <a:p>
            <a:pPr marL="342900" indent="-342900">
              <a:buClrTx/>
              <a:buFont typeface="Wingdings" panose="05000000000000000000" pitchFamily="2" charset="2"/>
              <a:buChar char="§"/>
            </a:pPr>
            <a:r>
              <a:rPr lang="en-US" sz="1800" b="1" dirty="0"/>
              <a:t>In Progress</a:t>
            </a:r>
            <a:r>
              <a:rPr lang="en-US" sz="1800" dirty="0"/>
              <a:t> </a:t>
            </a:r>
            <a:r>
              <a:rPr lang="en-US" sz="1800" dirty="0">
                <a:solidFill>
                  <a:schemeClr val="tx1"/>
                </a:solidFill>
              </a:rPr>
              <a:t>- The student has signed in to the test. No action is needed by the proctor.</a:t>
            </a:r>
          </a:p>
          <a:p>
            <a:pPr marL="342900" indent="-342900">
              <a:buClrTx/>
              <a:buFont typeface="Wingdings" panose="05000000000000000000" pitchFamily="2" charset="2"/>
              <a:buChar char="§"/>
            </a:pPr>
            <a:r>
              <a:rPr lang="en-US" sz="1800" b="1" dirty="0"/>
              <a:t>Submitted</a:t>
            </a:r>
            <a:r>
              <a:rPr lang="en-US" sz="1800" dirty="0"/>
              <a:t> - The student has completed the test and submitted their answers.</a:t>
            </a:r>
          </a:p>
          <a:p>
            <a:pPr marL="342900" indent="-342900">
              <a:buClrTx/>
              <a:buFont typeface="Wingdings" panose="05000000000000000000" pitchFamily="2" charset="2"/>
              <a:buChar char="§"/>
            </a:pPr>
            <a:r>
              <a:rPr lang="en-US" sz="1800" b="1" dirty="0">
                <a:solidFill>
                  <a:schemeClr val="tx1"/>
                </a:solidFill>
              </a:rPr>
              <a:t>Reseat</a:t>
            </a:r>
            <a:r>
              <a:rPr lang="en-US" sz="1800" dirty="0">
                <a:solidFill>
                  <a:schemeClr val="tx1"/>
                </a:solidFill>
              </a:rPr>
              <a:t> – The proctor has reseated the student. The student has not yet signed back in to the session. No action is needed by the proctor.</a:t>
            </a:r>
          </a:p>
          <a:p>
            <a:pPr marL="342900" indent="-342900">
              <a:buClrTx/>
              <a:buFont typeface="Wingdings" panose="05000000000000000000" pitchFamily="2" charset="2"/>
              <a:buChar char="§"/>
            </a:pPr>
            <a:r>
              <a:rPr lang="en-US" sz="1800" b="1" dirty="0">
                <a:solidFill>
                  <a:schemeClr val="tx1"/>
                </a:solidFill>
              </a:rPr>
              <a:t>Exited</a:t>
            </a:r>
            <a:r>
              <a:rPr lang="en-US" sz="1800" dirty="0">
                <a:solidFill>
                  <a:schemeClr val="tx1"/>
                </a:solidFill>
              </a:rPr>
              <a:t> - The student has exited TestNav and the proctor must reseat them before they can log in to the test again.</a:t>
            </a:r>
          </a:p>
          <a:p>
            <a:pPr marL="342900" indent="-342900">
              <a:buClrTx/>
              <a:buFont typeface="Wingdings" panose="05000000000000000000" pitchFamily="2" charset="2"/>
              <a:buChar char="§"/>
            </a:pPr>
            <a:r>
              <a:rPr lang="en-US" sz="1800" b="1" dirty="0">
                <a:solidFill>
                  <a:schemeClr val="tx1"/>
                </a:solidFill>
              </a:rPr>
              <a:t>Resumed</a:t>
            </a:r>
            <a:r>
              <a:rPr lang="en-US" sz="1800" dirty="0">
                <a:solidFill>
                  <a:schemeClr val="tx1"/>
                </a:solidFill>
              </a:rPr>
              <a:t> – The student has resumed their test session.</a:t>
            </a:r>
            <a:endParaRPr lang="en-US" sz="2000" dirty="0">
              <a:solidFill>
                <a:schemeClr val="tx1"/>
              </a:solidFill>
            </a:endParaRPr>
          </a:p>
        </p:txBody>
      </p:sp>
      <p:sp>
        <p:nvSpPr>
          <p:cNvPr id="4" name="Slide Number Placeholder 2">
            <a:extLst>
              <a:ext uri="{FF2B5EF4-FFF2-40B4-BE49-F238E27FC236}">
                <a16:creationId xmlns:a16="http://schemas.microsoft.com/office/drawing/2014/main" id="{99FBFD2C-F670-484B-8E69-BE4370FC4EFB}"/>
              </a:ext>
            </a:extLst>
          </p:cNvPr>
          <p:cNvSpPr>
            <a:spLocks noGrp="1"/>
          </p:cNvSpPr>
          <p:nvPr>
            <p:ph type="sldNum" sz="quarter" idx="15"/>
          </p:nvPr>
        </p:nvSpPr>
        <p:spPr/>
        <p:txBody>
          <a:bodyPr/>
          <a:lstStyle/>
          <a:p>
            <a:fld id="{DEE62800-5F1C-45B1-BAA1-436A6B68D5BA}" type="slidenum">
              <a:rPr lang="en-US" smtClean="0"/>
              <a:pPr/>
              <a:t>92</a:t>
            </a:fld>
            <a:endParaRPr lang="en-US"/>
          </a:p>
        </p:txBody>
      </p:sp>
    </p:spTree>
    <p:extLst>
      <p:ext uri="{BB962C8B-B14F-4D97-AF65-F5344CB8AC3E}">
        <p14:creationId xmlns:p14="http://schemas.microsoft.com/office/powerpoint/2010/main" val="349668431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91440" tIns="45720" rIns="91440" bIns="45720" anchor="ctr" anchorCtr="0">
            <a:normAutofit/>
          </a:bodyPr>
          <a:lstStyle/>
          <a:p>
            <a:r>
              <a:rPr lang="en-US" sz="4000" b="1">
                <a:latin typeface="Open Sans Light"/>
                <a:ea typeface="Open Sans Light"/>
                <a:cs typeface="Open Sans Light"/>
              </a:rPr>
              <a:t>Proctor Dashboard – Actions</a:t>
            </a:r>
          </a:p>
        </p:txBody>
      </p:sp>
      <p:sp>
        <p:nvSpPr>
          <p:cNvPr id="3" name="Content Placeholder 2"/>
          <p:cNvSpPr>
            <a:spLocks noGrp="1"/>
          </p:cNvSpPr>
          <p:nvPr>
            <p:ph sz="quarter" idx="16"/>
          </p:nvPr>
        </p:nvSpPr>
        <p:spPr/>
        <p:txBody>
          <a:bodyPr>
            <a:noAutofit/>
          </a:bodyPr>
          <a:lstStyle/>
          <a:p>
            <a:pPr>
              <a:buClrTx/>
            </a:pPr>
            <a:r>
              <a:rPr lang="en-US" sz="2200" dirty="0">
                <a:solidFill>
                  <a:schemeClr val="tx1"/>
                </a:solidFill>
              </a:rPr>
              <a:t>After the assessment session has started, a set of options appears in the Actions column for each student. Proctors use these options to control individual student’s sessions</a:t>
            </a:r>
            <a:r>
              <a:rPr lang="en-US" sz="2200" dirty="0"/>
              <a:t>:</a:t>
            </a:r>
          </a:p>
          <a:p>
            <a:pPr>
              <a:buClrTx/>
            </a:pPr>
            <a:endParaRPr lang="en-US" sz="1800" dirty="0"/>
          </a:p>
          <a:p>
            <a:pPr marL="342900" indent="-342900">
              <a:buClrTx/>
              <a:buFont typeface="Wingdings" panose="05000000000000000000" pitchFamily="2" charset="2"/>
              <a:buChar char="§"/>
            </a:pPr>
            <a:r>
              <a:rPr lang="en-US" sz="1800" b="1" dirty="0"/>
              <a:t>Approve Session – </a:t>
            </a:r>
            <a:r>
              <a:rPr lang="en-US" sz="1800" dirty="0"/>
              <a:t>Proctors will need to select Approve Session for any student with a Needs Attention progress status for the student to begin their test in TestNav.</a:t>
            </a:r>
          </a:p>
          <a:p>
            <a:pPr marL="342900" indent="-342900">
              <a:buClrTx/>
              <a:buFont typeface="Wingdings" panose="05000000000000000000" pitchFamily="2" charset="2"/>
              <a:buChar char="§"/>
            </a:pPr>
            <a:r>
              <a:rPr lang="en-US" sz="1800" b="1" dirty="0"/>
              <a:t>Reseat Session </a:t>
            </a:r>
            <a:r>
              <a:rPr lang="en-US" sz="1800" dirty="0"/>
              <a:t>– Proctors can select this if a student exits TestNav before submitting their test or if something interrupts a student's session. This might include a computer issue, session timeout, or an unexpected error. Reseating allows the student to re-enter their test code and SSID to continue taking their test.</a:t>
            </a:r>
            <a:endParaRPr lang="en-US" sz="1800" dirty="0">
              <a:solidFill>
                <a:schemeClr val="tx1"/>
              </a:solidFill>
            </a:endParaRPr>
          </a:p>
          <a:p>
            <a:pPr marL="342900" indent="-342900">
              <a:buClrTx/>
              <a:buFont typeface="Wingdings" panose="05000000000000000000" pitchFamily="2" charset="2"/>
              <a:buChar char="§"/>
            </a:pPr>
            <a:r>
              <a:rPr lang="en-US" sz="1800" b="1" dirty="0"/>
              <a:t>Submit Session</a:t>
            </a:r>
            <a:r>
              <a:rPr lang="en-US" sz="1800" dirty="0"/>
              <a:t> - Proctors can select this if a student finishes their test but does not submit the test before exiting.</a:t>
            </a:r>
            <a:endParaRPr lang="en-US" sz="1800" dirty="0">
              <a:solidFill>
                <a:schemeClr val="tx1"/>
              </a:solidFill>
            </a:endParaRPr>
          </a:p>
          <a:p>
            <a:pPr marL="342900" indent="-342900">
              <a:buClrTx/>
              <a:buFont typeface="Wingdings" panose="05000000000000000000" pitchFamily="2" charset="2"/>
              <a:buChar char="§"/>
            </a:pPr>
            <a:r>
              <a:rPr lang="en-US" sz="1800" b="1" dirty="0" err="1">
                <a:solidFill>
                  <a:schemeClr val="tx1"/>
                </a:solidFill>
              </a:rPr>
              <a:t>Unsubmit</a:t>
            </a:r>
            <a:r>
              <a:rPr lang="en-US" sz="1800" b="1" dirty="0">
                <a:solidFill>
                  <a:schemeClr val="tx1"/>
                </a:solidFill>
              </a:rPr>
              <a:t> Session</a:t>
            </a:r>
            <a:r>
              <a:rPr lang="en-US" sz="1800" dirty="0">
                <a:solidFill>
                  <a:schemeClr val="tx1"/>
                </a:solidFill>
              </a:rPr>
              <a:t> - Proctors can select this if a student mistakenly submits their test. </a:t>
            </a:r>
          </a:p>
        </p:txBody>
      </p:sp>
      <p:sp>
        <p:nvSpPr>
          <p:cNvPr id="4" name="Slide Number Placeholder 2">
            <a:extLst>
              <a:ext uri="{FF2B5EF4-FFF2-40B4-BE49-F238E27FC236}">
                <a16:creationId xmlns:a16="http://schemas.microsoft.com/office/drawing/2014/main" id="{99FBFD2C-F670-484B-8E69-BE4370FC4EFB}"/>
              </a:ext>
            </a:extLst>
          </p:cNvPr>
          <p:cNvSpPr>
            <a:spLocks noGrp="1"/>
          </p:cNvSpPr>
          <p:nvPr>
            <p:ph type="sldNum" sz="quarter" idx="15"/>
          </p:nvPr>
        </p:nvSpPr>
        <p:spPr/>
        <p:txBody>
          <a:bodyPr/>
          <a:lstStyle/>
          <a:p>
            <a:fld id="{DEE62800-5F1C-45B1-BAA1-436A6B68D5BA}" type="slidenum">
              <a:rPr lang="en-US" smtClean="0"/>
              <a:pPr/>
              <a:t>93</a:t>
            </a:fld>
            <a:endParaRPr lang="en-US"/>
          </a:p>
        </p:txBody>
      </p:sp>
    </p:spTree>
    <p:extLst>
      <p:ext uri="{BB962C8B-B14F-4D97-AF65-F5344CB8AC3E}">
        <p14:creationId xmlns:p14="http://schemas.microsoft.com/office/powerpoint/2010/main" val="145192775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4ABB0-0008-5DB0-AD23-32AA4B798E35}"/>
              </a:ext>
            </a:extLst>
          </p:cNvPr>
          <p:cNvSpPr>
            <a:spLocks noGrp="1"/>
          </p:cNvSpPr>
          <p:nvPr>
            <p:ph type="title"/>
          </p:nvPr>
        </p:nvSpPr>
        <p:spPr/>
        <p:txBody>
          <a:bodyPr>
            <a:normAutofit/>
          </a:bodyPr>
          <a:lstStyle/>
          <a:p>
            <a:r>
              <a:rPr lang="en-US" sz="4000" b="1"/>
              <a:t>Proctor Dashboard – Move to Section</a:t>
            </a:r>
          </a:p>
        </p:txBody>
      </p:sp>
      <p:sp>
        <p:nvSpPr>
          <p:cNvPr id="3" name="Content Placeholder 2">
            <a:extLst>
              <a:ext uri="{FF2B5EF4-FFF2-40B4-BE49-F238E27FC236}">
                <a16:creationId xmlns:a16="http://schemas.microsoft.com/office/drawing/2014/main" id="{920DEC93-9DA1-B6BD-55E8-43D90231A2D5}"/>
              </a:ext>
            </a:extLst>
          </p:cNvPr>
          <p:cNvSpPr>
            <a:spLocks noGrp="1"/>
          </p:cNvSpPr>
          <p:nvPr>
            <p:ph sz="quarter" idx="16"/>
          </p:nvPr>
        </p:nvSpPr>
        <p:spPr/>
        <p:txBody>
          <a:bodyPr/>
          <a:lstStyle/>
          <a:p>
            <a:pPr marL="285750" indent="-285750">
              <a:buFont typeface="Wingdings" panose="05000000000000000000" pitchFamily="2" charset="2"/>
              <a:buChar char="§"/>
            </a:pPr>
            <a:r>
              <a:rPr lang="en-US" sz="2400" dirty="0"/>
              <a:t>Spring Summative tests are multi-section/multi-unit assessments, so proctors have the option to define the section/unit a student starts in. Once the proctor moves a student, the next time the student logs into the test they will start in the new section/unit.</a:t>
            </a:r>
          </a:p>
          <a:p>
            <a:pPr marL="285750" indent="-285750">
              <a:buFont typeface="Wingdings" panose="05000000000000000000" pitchFamily="2" charset="2"/>
              <a:buChar char="§"/>
            </a:pPr>
            <a:r>
              <a:rPr lang="en-US" sz="2400" dirty="0"/>
              <a:t>All students can be moved to the same section in bulk using the </a:t>
            </a:r>
            <a:r>
              <a:rPr lang="en-US" sz="2400" b="1" dirty="0"/>
              <a:t>Move All to Section </a:t>
            </a:r>
            <a:r>
              <a:rPr lang="en-US" sz="2400" dirty="0"/>
              <a:t>button in the header of the Proctor Dashboard, or students can be assigned to start in a section using the </a:t>
            </a:r>
            <a:r>
              <a:rPr lang="en-US" sz="2400" b="1" dirty="0"/>
              <a:t>Move to Section </a:t>
            </a:r>
            <a:r>
              <a:rPr lang="en-US" sz="2400" dirty="0"/>
              <a:t>action in the kabob menu.</a:t>
            </a:r>
          </a:p>
        </p:txBody>
      </p:sp>
      <p:sp>
        <p:nvSpPr>
          <p:cNvPr id="4" name="Slide Number Placeholder 3">
            <a:extLst>
              <a:ext uri="{FF2B5EF4-FFF2-40B4-BE49-F238E27FC236}">
                <a16:creationId xmlns:a16="http://schemas.microsoft.com/office/drawing/2014/main" id="{C8408B08-003F-17EF-8DE7-E87DAF2468A4}"/>
              </a:ext>
            </a:extLst>
          </p:cNvPr>
          <p:cNvSpPr>
            <a:spLocks noGrp="1"/>
          </p:cNvSpPr>
          <p:nvPr>
            <p:ph type="sldNum" sz="quarter" idx="15"/>
          </p:nvPr>
        </p:nvSpPr>
        <p:spPr/>
        <p:txBody>
          <a:bodyPr/>
          <a:lstStyle/>
          <a:p>
            <a:pPr>
              <a:defRPr/>
            </a:pPr>
            <a:fld id="{EEAC2BAD-9516-2B47-9900-7FC05ED2F002}" type="slidenum">
              <a:rPr lang="en-US" smtClean="0"/>
              <a:pPr>
                <a:defRPr/>
              </a:pPr>
              <a:t>94</a:t>
            </a:fld>
            <a:endParaRPr lang="en-US"/>
          </a:p>
        </p:txBody>
      </p:sp>
      <p:pic>
        <p:nvPicPr>
          <p:cNvPr id="7" name="Picture 6" descr="A screenshot of a computer&#10;&#10;Description automatically generated">
            <a:extLst>
              <a:ext uri="{FF2B5EF4-FFF2-40B4-BE49-F238E27FC236}">
                <a16:creationId xmlns:a16="http://schemas.microsoft.com/office/drawing/2014/main" id="{BECC1DE9-6582-8A77-AEC7-D62C939319D3}"/>
              </a:ext>
            </a:extLst>
          </p:cNvPr>
          <p:cNvPicPr>
            <a:picLocks noChangeAspect="1"/>
          </p:cNvPicPr>
          <p:nvPr/>
        </p:nvPicPr>
        <p:blipFill>
          <a:blip r:embed="rId2"/>
          <a:stretch>
            <a:fillRect/>
          </a:stretch>
        </p:blipFill>
        <p:spPr>
          <a:xfrm>
            <a:off x="4088631" y="5157441"/>
            <a:ext cx="4014737" cy="1211609"/>
          </a:xfrm>
          <a:prstGeom prst="rect">
            <a:avLst/>
          </a:prstGeom>
          <a:ln>
            <a:solidFill>
              <a:schemeClr val="bg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4362358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4ABB0-0008-5DB0-AD23-32AA4B798E35}"/>
              </a:ext>
            </a:extLst>
          </p:cNvPr>
          <p:cNvSpPr>
            <a:spLocks noGrp="1"/>
          </p:cNvSpPr>
          <p:nvPr>
            <p:ph type="title"/>
          </p:nvPr>
        </p:nvSpPr>
        <p:spPr/>
        <p:txBody>
          <a:bodyPr>
            <a:normAutofit/>
          </a:bodyPr>
          <a:lstStyle/>
          <a:p>
            <a:r>
              <a:rPr lang="en-US" sz="4000" b="1"/>
              <a:t>Proctor Dashboard – Move to Section</a:t>
            </a:r>
          </a:p>
        </p:txBody>
      </p:sp>
      <p:sp>
        <p:nvSpPr>
          <p:cNvPr id="3" name="Content Placeholder 2">
            <a:extLst>
              <a:ext uri="{FF2B5EF4-FFF2-40B4-BE49-F238E27FC236}">
                <a16:creationId xmlns:a16="http://schemas.microsoft.com/office/drawing/2014/main" id="{920DEC93-9DA1-B6BD-55E8-43D90231A2D5}"/>
              </a:ext>
            </a:extLst>
          </p:cNvPr>
          <p:cNvSpPr>
            <a:spLocks noGrp="1"/>
          </p:cNvSpPr>
          <p:nvPr>
            <p:ph sz="quarter" idx="16"/>
          </p:nvPr>
        </p:nvSpPr>
        <p:spPr/>
        <p:txBody>
          <a:bodyPr/>
          <a:lstStyle/>
          <a:p>
            <a:pPr marL="285750" indent="-285750">
              <a:buFont typeface="Wingdings" panose="05000000000000000000" pitchFamily="2" charset="2"/>
              <a:buChar char="§"/>
            </a:pPr>
            <a:r>
              <a:rPr lang="en-US" sz="1800" dirty="0"/>
              <a:t>Proctors or Test Coordinators should only move students to a specific section or unit of a test for the following reasons:</a:t>
            </a:r>
          </a:p>
          <a:p>
            <a:pPr marL="800100" lvl="1" indent="-342900">
              <a:buFont typeface="+mj-lt"/>
              <a:buAutoNum type="arabicPeriod"/>
            </a:pPr>
            <a:r>
              <a:rPr lang="en-US" dirty="0"/>
              <a:t>A student was absent for a day of testing and needs to start on a specific section/unit to test with their proctor group.</a:t>
            </a:r>
          </a:p>
          <a:p>
            <a:pPr marL="800100" lvl="1" indent="-342900">
              <a:buFont typeface="+mj-lt"/>
              <a:buAutoNum type="arabicPeriod"/>
            </a:pPr>
            <a:r>
              <a:rPr lang="en-US" dirty="0"/>
              <a:t>A student completed certain sections/units of the test during scheduled testing time but was unable to complete the test due to unforeseen issues, such as an illness, and will need to finish during scheduled makeup testing.</a:t>
            </a:r>
          </a:p>
        </p:txBody>
      </p:sp>
      <p:sp>
        <p:nvSpPr>
          <p:cNvPr id="4" name="Slide Number Placeholder 3">
            <a:extLst>
              <a:ext uri="{FF2B5EF4-FFF2-40B4-BE49-F238E27FC236}">
                <a16:creationId xmlns:a16="http://schemas.microsoft.com/office/drawing/2014/main" id="{C8408B08-003F-17EF-8DE7-E87DAF2468A4}"/>
              </a:ext>
            </a:extLst>
          </p:cNvPr>
          <p:cNvSpPr>
            <a:spLocks noGrp="1"/>
          </p:cNvSpPr>
          <p:nvPr>
            <p:ph type="sldNum" sz="quarter" idx="15"/>
          </p:nvPr>
        </p:nvSpPr>
        <p:spPr/>
        <p:txBody>
          <a:bodyPr/>
          <a:lstStyle/>
          <a:p>
            <a:pPr>
              <a:defRPr/>
            </a:pPr>
            <a:fld id="{EEAC2BAD-9516-2B47-9900-7FC05ED2F002}" type="slidenum">
              <a:rPr lang="en-US" smtClean="0"/>
              <a:pPr>
                <a:defRPr/>
              </a:pPr>
              <a:t>95</a:t>
            </a:fld>
            <a:endParaRPr lang="en-US"/>
          </a:p>
        </p:txBody>
      </p:sp>
      <p:pic>
        <p:nvPicPr>
          <p:cNvPr id="6" name="Picture 5" descr="A screenshot of a computer&#10;&#10;Description automatically generated">
            <a:extLst>
              <a:ext uri="{FF2B5EF4-FFF2-40B4-BE49-F238E27FC236}">
                <a16:creationId xmlns:a16="http://schemas.microsoft.com/office/drawing/2014/main" id="{A119CE30-341D-1391-378F-4075269D0DC0}"/>
              </a:ext>
            </a:extLst>
          </p:cNvPr>
          <p:cNvPicPr>
            <a:picLocks noChangeAspect="1"/>
          </p:cNvPicPr>
          <p:nvPr/>
        </p:nvPicPr>
        <p:blipFill>
          <a:blip r:embed="rId2"/>
          <a:stretch>
            <a:fillRect/>
          </a:stretch>
        </p:blipFill>
        <p:spPr>
          <a:xfrm>
            <a:off x="1492796" y="4163484"/>
            <a:ext cx="4959605" cy="2159111"/>
          </a:xfrm>
          <a:prstGeom prst="rect">
            <a:avLst/>
          </a:prstGeom>
          <a:ln>
            <a:solidFill>
              <a:schemeClr val="bg2"/>
            </a:solidFill>
          </a:ln>
          <a:effectLst>
            <a:outerShdw blurRad="50800" dist="38100" dir="2700000" algn="tl" rotWithShape="0">
              <a:prstClr val="black">
                <a:alpha val="40000"/>
              </a:prstClr>
            </a:outerShdw>
          </a:effectLst>
        </p:spPr>
      </p:pic>
      <p:pic>
        <p:nvPicPr>
          <p:cNvPr id="8" name="Picture 7" descr="A screenshot of a computer&#10;&#10;Description automatically generated">
            <a:extLst>
              <a:ext uri="{FF2B5EF4-FFF2-40B4-BE49-F238E27FC236}">
                <a16:creationId xmlns:a16="http://schemas.microsoft.com/office/drawing/2014/main" id="{D8697C05-E6A8-0E87-12D8-2F5E7ABE9B99}"/>
              </a:ext>
            </a:extLst>
          </p:cNvPr>
          <p:cNvPicPr>
            <a:picLocks noChangeAspect="1"/>
          </p:cNvPicPr>
          <p:nvPr/>
        </p:nvPicPr>
        <p:blipFill>
          <a:blip r:embed="rId3"/>
          <a:stretch>
            <a:fillRect/>
          </a:stretch>
        </p:blipFill>
        <p:spPr>
          <a:xfrm>
            <a:off x="6927273" y="3882756"/>
            <a:ext cx="3274047" cy="2811984"/>
          </a:xfrm>
          <a:prstGeom prst="rect">
            <a:avLst/>
          </a:prstGeom>
          <a:ln>
            <a:solidFill>
              <a:schemeClr val="bg2"/>
            </a:solidFill>
          </a:ln>
          <a:effectLst>
            <a:outerShdw blurRad="50800" dist="38100" dir="2700000" algn="tl" rotWithShape="0">
              <a:prstClr val="black">
                <a:alpha val="40000"/>
              </a:prstClr>
            </a:outerShdw>
          </a:effectLst>
        </p:spPr>
      </p:pic>
      <p:sp>
        <p:nvSpPr>
          <p:cNvPr id="9" name="Oval 8">
            <a:extLst>
              <a:ext uri="{FF2B5EF4-FFF2-40B4-BE49-F238E27FC236}">
                <a16:creationId xmlns:a16="http://schemas.microsoft.com/office/drawing/2014/main" id="{3D0626C1-3BA2-492C-8F47-79FBE96FAEB4}"/>
              </a:ext>
            </a:extLst>
          </p:cNvPr>
          <p:cNvSpPr/>
          <p:nvPr/>
        </p:nvSpPr>
        <p:spPr>
          <a:xfrm>
            <a:off x="6010111" y="4523873"/>
            <a:ext cx="378659" cy="38203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endParaRPr>
          </a:p>
        </p:txBody>
      </p:sp>
      <p:sp>
        <p:nvSpPr>
          <p:cNvPr id="10" name="Oval 9">
            <a:extLst>
              <a:ext uri="{FF2B5EF4-FFF2-40B4-BE49-F238E27FC236}">
                <a16:creationId xmlns:a16="http://schemas.microsoft.com/office/drawing/2014/main" id="{0B7DA565-07E3-B41A-0C03-33293F82152D}"/>
              </a:ext>
            </a:extLst>
          </p:cNvPr>
          <p:cNvSpPr/>
          <p:nvPr/>
        </p:nvSpPr>
        <p:spPr>
          <a:xfrm>
            <a:off x="4765026" y="5650832"/>
            <a:ext cx="1058258" cy="38203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endParaRPr>
          </a:p>
        </p:txBody>
      </p:sp>
      <p:sp>
        <p:nvSpPr>
          <p:cNvPr id="11" name="Google Shape;1109;p81">
            <a:extLst>
              <a:ext uri="{FF2B5EF4-FFF2-40B4-BE49-F238E27FC236}">
                <a16:creationId xmlns:a16="http://schemas.microsoft.com/office/drawing/2014/main" id="{62D5D22E-E94D-7BBA-E94C-CC872A1E7E39}"/>
              </a:ext>
            </a:extLst>
          </p:cNvPr>
          <p:cNvSpPr/>
          <p:nvPr/>
        </p:nvSpPr>
        <p:spPr>
          <a:xfrm>
            <a:off x="6010111" y="5087175"/>
            <a:ext cx="987024" cy="403146"/>
          </a:xfrm>
          <a:prstGeom prst="rightArrow">
            <a:avLst>
              <a:gd name="adj1" fmla="val 50000"/>
              <a:gd name="adj2" fmla="val 50000"/>
            </a:avLst>
          </a:prstGeom>
          <a:solidFill>
            <a:srgbClr val="FF00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17584357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a:ea typeface="Open Sans Light" panose="020B0306030504020204" pitchFamily="34" charset="0"/>
                <a:cs typeface="Open Sans Light" panose="020B0306030504020204" pitchFamily="34" charset="0"/>
              </a:rPr>
              <a:t>Temporary Student Records</a:t>
            </a:r>
          </a:p>
        </p:txBody>
      </p:sp>
      <p:sp>
        <p:nvSpPr>
          <p:cNvPr id="3" name="Text Placeholder 2"/>
          <p:cNvSpPr>
            <a:spLocks noGrp="1"/>
          </p:cNvSpPr>
          <p:nvPr>
            <p:ph sz="quarter" idx="16"/>
          </p:nvPr>
        </p:nvSpPr>
        <p:spPr/>
        <p:txBody>
          <a:bodyPr>
            <a:normAutofit/>
          </a:bodyPr>
          <a:lstStyle/>
          <a:p>
            <a:pPr marL="533400" lvl="0" indent="-457200">
              <a:lnSpc>
                <a:spcPct val="100000"/>
              </a:lnSpc>
              <a:spcBef>
                <a:spcPts val="0"/>
              </a:spcBef>
              <a:buClrTx/>
              <a:buSzPts val="2400"/>
              <a:buFont typeface="Wingdings" panose="05000000000000000000" pitchFamily="2" charset="2"/>
              <a:buChar char="§"/>
            </a:pPr>
            <a:r>
              <a:rPr lang="en-US" sz="2400" dirty="0">
                <a:solidFill>
                  <a:schemeClr val="tx1"/>
                </a:solidFill>
              </a:rPr>
              <a:t>If a student enrolled at your school does not have a record in ADAM, a temporary record can be created in the proctor dashboard. </a:t>
            </a:r>
          </a:p>
          <a:p>
            <a:pPr marL="533400" lvl="0" indent="-457200">
              <a:lnSpc>
                <a:spcPct val="100000"/>
              </a:lnSpc>
              <a:spcBef>
                <a:spcPts val="0"/>
              </a:spcBef>
              <a:buClrTx/>
              <a:buSzPts val="2400"/>
              <a:buFont typeface="Wingdings" panose="05000000000000000000" pitchFamily="2" charset="2"/>
              <a:buChar char="§"/>
            </a:pPr>
            <a:r>
              <a:rPr lang="en-US" sz="2400" dirty="0">
                <a:solidFill>
                  <a:schemeClr val="tx1"/>
                </a:solidFill>
              </a:rPr>
              <a:t>A temporary record will need to be created for each test the student takes. </a:t>
            </a:r>
          </a:p>
          <a:p>
            <a:pPr marL="533400" lvl="0" indent="-457200">
              <a:lnSpc>
                <a:spcPct val="100000"/>
              </a:lnSpc>
              <a:spcBef>
                <a:spcPts val="0"/>
              </a:spcBef>
              <a:buClrTx/>
              <a:buSzPts val="2400"/>
              <a:buFont typeface="Wingdings" panose="05000000000000000000" pitchFamily="2" charset="2"/>
              <a:buChar char="§"/>
            </a:pPr>
            <a:r>
              <a:rPr lang="en-US" sz="2400" dirty="0">
                <a:sym typeface="Arial"/>
              </a:rPr>
              <a:t>When creating a temporary record, a unique ID will need to be applied.</a:t>
            </a:r>
          </a:p>
          <a:p>
            <a:pPr marL="990600" lvl="1" indent="-457200">
              <a:lnSpc>
                <a:spcPct val="100000"/>
              </a:lnSpc>
              <a:spcBef>
                <a:spcPts val="0"/>
              </a:spcBef>
              <a:buSzPts val="2400"/>
              <a:buFont typeface="Wingdings" panose="05000000000000000000" pitchFamily="2" charset="2"/>
              <a:buChar char="§"/>
            </a:pPr>
            <a:r>
              <a:rPr lang="en-US" sz="2200" dirty="0">
                <a:solidFill>
                  <a:schemeClr val="tx1"/>
                </a:solidFill>
                <a:sym typeface="Arial"/>
              </a:rPr>
              <a:t>Pearson recommends using the student’s NASIS ID + a unique identifier (i.e. NASIS ID – 123456789 + G3Math).</a:t>
            </a:r>
          </a:p>
          <a:p>
            <a:pPr marL="533400" indent="-457200">
              <a:lnSpc>
                <a:spcPct val="100000"/>
              </a:lnSpc>
              <a:spcBef>
                <a:spcPts val="0"/>
              </a:spcBef>
              <a:buSzPts val="2400"/>
              <a:buFont typeface="Wingdings" panose="05000000000000000000" pitchFamily="2" charset="2"/>
              <a:buChar char="§"/>
            </a:pPr>
            <a:r>
              <a:rPr lang="en-US" sz="2400" dirty="0">
                <a:solidFill>
                  <a:schemeClr val="tx1"/>
                </a:solidFill>
                <a:sym typeface="Arial"/>
              </a:rPr>
              <a:t>Once a permanent record has been created in ADAM for the student, all temporary records will be merged to the permanent record by the BIE.</a:t>
            </a:r>
          </a:p>
          <a:p>
            <a:pPr marL="990600" lvl="1" indent="-457200">
              <a:lnSpc>
                <a:spcPct val="100000"/>
              </a:lnSpc>
              <a:spcBef>
                <a:spcPts val="0"/>
              </a:spcBef>
              <a:buSzPts val="2400"/>
              <a:buFont typeface="Wingdings" panose="05000000000000000000" pitchFamily="2" charset="2"/>
              <a:buChar char="§"/>
            </a:pPr>
            <a:endParaRPr lang="en-US" sz="2000" dirty="0">
              <a:solidFill>
                <a:schemeClr val="tx1"/>
              </a:solidFill>
              <a:sym typeface="Arial"/>
            </a:endParaRPr>
          </a:p>
        </p:txBody>
      </p:sp>
      <p:sp>
        <p:nvSpPr>
          <p:cNvPr id="12" name="Slide Number Placeholder 2">
            <a:extLst>
              <a:ext uri="{FF2B5EF4-FFF2-40B4-BE49-F238E27FC236}">
                <a16:creationId xmlns:a16="http://schemas.microsoft.com/office/drawing/2014/main" id="{05B9FA84-ABA7-477A-9B94-4585D9283A42}"/>
              </a:ext>
            </a:extLst>
          </p:cNvPr>
          <p:cNvSpPr>
            <a:spLocks noGrp="1"/>
          </p:cNvSpPr>
          <p:nvPr>
            <p:ph type="sldNum" sz="quarter" idx="15"/>
          </p:nvPr>
        </p:nvSpPr>
        <p:spPr/>
        <p:txBody>
          <a:bodyPr/>
          <a:lstStyle/>
          <a:p>
            <a:fld id="{DEE62800-5F1C-45B1-BAA1-436A6B68D5BA}" type="slidenum">
              <a:rPr lang="en-US" smtClean="0"/>
              <a:pPr/>
              <a:t>96</a:t>
            </a:fld>
            <a:endParaRPr lang="en-US"/>
          </a:p>
        </p:txBody>
      </p:sp>
    </p:spTree>
    <p:extLst>
      <p:ext uri="{BB962C8B-B14F-4D97-AF65-F5344CB8AC3E}">
        <p14:creationId xmlns:p14="http://schemas.microsoft.com/office/powerpoint/2010/main" val="85392324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a:ea typeface="Open Sans Light" panose="020B0306030504020204" pitchFamily="34" charset="0"/>
                <a:cs typeface="Open Sans Light" panose="020B0306030504020204" pitchFamily="34" charset="0"/>
              </a:rPr>
              <a:t>Creating Temporary Students</a:t>
            </a:r>
          </a:p>
        </p:txBody>
      </p:sp>
      <p:sp>
        <p:nvSpPr>
          <p:cNvPr id="3" name="Text Placeholder 2"/>
          <p:cNvSpPr>
            <a:spLocks noGrp="1"/>
          </p:cNvSpPr>
          <p:nvPr>
            <p:ph sz="quarter" idx="17"/>
          </p:nvPr>
        </p:nvSpPr>
        <p:spPr/>
        <p:txBody>
          <a:bodyPr>
            <a:noAutofit/>
          </a:bodyPr>
          <a:lstStyle/>
          <a:p>
            <a:pPr marL="76200" lvl="0">
              <a:lnSpc>
                <a:spcPct val="100000"/>
              </a:lnSpc>
              <a:spcBef>
                <a:spcPts val="0"/>
              </a:spcBef>
              <a:buClrTx/>
              <a:buSzPts val="2400"/>
            </a:pPr>
            <a:r>
              <a:rPr lang="en-US" sz="2200" dirty="0">
                <a:solidFill>
                  <a:schemeClr val="tx1"/>
                </a:solidFill>
              </a:rPr>
              <a:t>To create a temporary student record in ADAM:</a:t>
            </a:r>
          </a:p>
          <a:p>
            <a:pPr marL="76200" lvl="0">
              <a:lnSpc>
                <a:spcPct val="100000"/>
              </a:lnSpc>
              <a:spcBef>
                <a:spcPts val="0"/>
              </a:spcBef>
              <a:buClrTx/>
              <a:buSzPts val="2400"/>
            </a:pPr>
            <a:endParaRPr lang="en-US" sz="2000" dirty="0"/>
          </a:p>
          <a:p>
            <a:pPr marL="533400" lvl="0" indent="-457200">
              <a:lnSpc>
                <a:spcPct val="100000"/>
              </a:lnSpc>
              <a:spcBef>
                <a:spcPts val="0"/>
              </a:spcBef>
              <a:buClrTx/>
              <a:buSzPts val="2400"/>
              <a:buFont typeface="+mj-lt"/>
              <a:buAutoNum type="arabicPeriod"/>
            </a:pPr>
            <a:r>
              <a:rPr lang="en-US" sz="2000" dirty="0">
                <a:solidFill>
                  <a:schemeClr val="tx1"/>
                </a:solidFill>
              </a:rPr>
              <a:t>Navigate to the proctor dashboard where the student will test.</a:t>
            </a:r>
          </a:p>
          <a:p>
            <a:pPr marL="533400" lvl="0" indent="-457200">
              <a:lnSpc>
                <a:spcPct val="100000"/>
              </a:lnSpc>
              <a:spcBef>
                <a:spcPts val="0"/>
              </a:spcBef>
              <a:buClrTx/>
              <a:buSzPts val="2400"/>
              <a:buFont typeface="+mj-lt"/>
              <a:buAutoNum type="arabicPeriod"/>
            </a:pPr>
            <a:r>
              <a:rPr lang="en-US" sz="2000" dirty="0"/>
              <a:t>Select </a:t>
            </a:r>
            <a:r>
              <a:rPr lang="en-US" sz="2000" b="1" dirty="0"/>
              <a:t>Create Temporary Student</a:t>
            </a:r>
          </a:p>
          <a:p>
            <a:pPr marL="533400" lvl="0" indent="-457200">
              <a:lnSpc>
                <a:spcPct val="100000"/>
              </a:lnSpc>
              <a:spcBef>
                <a:spcPts val="0"/>
              </a:spcBef>
              <a:buClrTx/>
              <a:buSzPts val="2400"/>
              <a:buFont typeface="+mj-lt"/>
              <a:buAutoNum type="arabicPeriod"/>
            </a:pPr>
            <a:r>
              <a:rPr lang="en-US" sz="2000" dirty="0">
                <a:solidFill>
                  <a:schemeClr val="tx1"/>
                </a:solidFill>
              </a:rPr>
              <a:t>Add the students First Name, Last Name, Temporary ID, and School.</a:t>
            </a:r>
          </a:p>
          <a:p>
            <a:pPr marL="990600" lvl="1" indent="-457200">
              <a:lnSpc>
                <a:spcPct val="100000"/>
              </a:lnSpc>
              <a:spcBef>
                <a:spcPts val="0"/>
              </a:spcBef>
              <a:buSzPts val="2400"/>
              <a:buFont typeface="+mj-lt"/>
              <a:buAutoNum type="alphaLcPeriod"/>
            </a:pPr>
            <a:r>
              <a:rPr lang="en-US" sz="1800" dirty="0"/>
              <a:t>If applicable, select </a:t>
            </a:r>
            <a:r>
              <a:rPr lang="en-US" sz="1800" b="1" dirty="0"/>
              <a:t>Add accommodations for this temporary student </a:t>
            </a:r>
            <a:r>
              <a:rPr lang="en-US" sz="1800" dirty="0"/>
              <a:t>and add all needed accommodations.</a:t>
            </a:r>
          </a:p>
          <a:p>
            <a:pPr marL="533400" indent="-457200">
              <a:lnSpc>
                <a:spcPct val="100000"/>
              </a:lnSpc>
              <a:spcBef>
                <a:spcPts val="0"/>
              </a:spcBef>
              <a:buSzPts val="2400"/>
              <a:buFont typeface="+mj-lt"/>
              <a:buAutoNum type="arabicPeriod"/>
            </a:pPr>
            <a:r>
              <a:rPr lang="en-US" sz="2000" dirty="0">
                <a:solidFill>
                  <a:schemeClr val="tx1"/>
                </a:solidFill>
              </a:rPr>
              <a:t>Select</a:t>
            </a:r>
            <a:r>
              <a:rPr lang="en-US" sz="2000" b="1" dirty="0">
                <a:solidFill>
                  <a:schemeClr val="tx1"/>
                </a:solidFill>
              </a:rPr>
              <a:t> Save.</a:t>
            </a:r>
          </a:p>
          <a:p>
            <a:pPr marL="533400" lvl="0" indent="-457200">
              <a:lnSpc>
                <a:spcPct val="100000"/>
              </a:lnSpc>
              <a:spcBef>
                <a:spcPts val="0"/>
              </a:spcBef>
              <a:buClrTx/>
              <a:buSzPts val="2400"/>
              <a:buFont typeface="+mj-lt"/>
              <a:buAutoNum type="arabicPeriod"/>
            </a:pPr>
            <a:endParaRPr lang="en-US" sz="2400" dirty="0">
              <a:solidFill>
                <a:schemeClr val="tx1"/>
              </a:solidFill>
              <a:sym typeface="Arial"/>
            </a:endParaRPr>
          </a:p>
        </p:txBody>
      </p:sp>
      <p:sp>
        <p:nvSpPr>
          <p:cNvPr id="12" name="Slide Number Placeholder 2">
            <a:extLst>
              <a:ext uri="{FF2B5EF4-FFF2-40B4-BE49-F238E27FC236}">
                <a16:creationId xmlns:a16="http://schemas.microsoft.com/office/drawing/2014/main" id="{05B9FA84-ABA7-477A-9B94-4585D9283A42}"/>
              </a:ext>
            </a:extLst>
          </p:cNvPr>
          <p:cNvSpPr>
            <a:spLocks noGrp="1"/>
          </p:cNvSpPr>
          <p:nvPr>
            <p:ph type="sldNum" sz="quarter" idx="16"/>
          </p:nvPr>
        </p:nvSpPr>
        <p:spPr/>
        <p:txBody>
          <a:bodyPr/>
          <a:lstStyle/>
          <a:p>
            <a:fld id="{DEE62800-5F1C-45B1-BAA1-436A6B68D5BA}" type="slidenum">
              <a:rPr lang="en-US" smtClean="0"/>
              <a:pPr/>
              <a:t>97</a:t>
            </a:fld>
            <a:endParaRPr lang="en-US"/>
          </a:p>
        </p:txBody>
      </p:sp>
      <p:pic>
        <p:nvPicPr>
          <p:cNvPr id="10" name="Picture 9">
            <a:extLst>
              <a:ext uri="{FF2B5EF4-FFF2-40B4-BE49-F238E27FC236}">
                <a16:creationId xmlns:a16="http://schemas.microsoft.com/office/drawing/2014/main" id="{0AA8F063-4120-9881-ABA2-8A6CF57BADEA}"/>
              </a:ext>
            </a:extLst>
          </p:cNvPr>
          <p:cNvPicPr>
            <a:picLocks noChangeAspect="1"/>
          </p:cNvPicPr>
          <p:nvPr/>
        </p:nvPicPr>
        <p:blipFill>
          <a:blip r:embed="rId2"/>
          <a:srcRect/>
          <a:stretch/>
        </p:blipFill>
        <p:spPr>
          <a:xfrm>
            <a:off x="6818507" y="2298462"/>
            <a:ext cx="4477756" cy="1175723"/>
          </a:xfrm>
          <a:prstGeom prst="rect">
            <a:avLst/>
          </a:prstGeom>
          <a:ln>
            <a:solidFill>
              <a:schemeClr val="bg2"/>
            </a:solidFill>
          </a:ln>
          <a:effectLst>
            <a:outerShdw blurRad="50800" dist="38100" dir="2700000" algn="tl" rotWithShape="0">
              <a:prstClr val="black">
                <a:alpha val="40000"/>
              </a:prstClr>
            </a:outerShdw>
          </a:effectLst>
        </p:spPr>
      </p:pic>
      <p:sp>
        <p:nvSpPr>
          <p:cNvPr id="11" name="Oval 10">
            <a:extLst>
              <a:ext uri="{FF2B5EF4-FFF2-40B4-BE49-F238E27FC236}">
                <a16:creationId xmlns:a16="http://schemas.microsoft.com/office/drawing/2014/main" id="{83C52153-9912-4A06-8B2C-C6E49242B438}"/>
              </a:ext>
            </a:extLst>
          </p:cNvPr>
          <p:cNvSpPr/>
          <p:nvPr/>
        </p:nvSpPr>
        <p:spPr>
          <a:xfrm>
            <a:off x="6732682" y="2769441"/>
            <a:ext cx="2454443" cy="68067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endParaRPr>
          </a:p>
        </p:txBody>
      </p:sp>
      <p:pic>
        <p:nvPicPr>
          <p:cNvPr id="14" name="Picture 13">
            <a:extLst>
              <a:ext uri="{FF2B5EF4-FFF2-40B4-BE49-F238E27FC236}">
                <a16:creationId xmlns:a16="http://schemas.microsoft.com/office/drawing/2014/main" id="{48D6629E-09AF-B35A-E893-954A0C84668B}"/>
              </a:ext>
            </a:extLst>
          </p:cNvPr>
          <p:cNvPicPr>
            <a:picLocks noChangeAspect="1"/>
          </p:cNvPicPr>
          <p:nvPr/>
        </p:nvPicPr>
        <p:blipFill>
          <a:blip r:embed="rId3"/>
          <a:srcRect/>
          <a:stretch/>
        </p:blipFill>
        <p:spPr>
          <a:xfrm>
            <a:off x="6240384" y="4081959"/>
            <a:ext cx="5523695" cy="1904910"/>
          </a:xfrm>
          <a:prstGeom prst="rect">
            <a:avLst/>
          </a:prstGeom>
          <a:ln>
            <a:solidFill>
              <a:schemeClr val="bg2"/>
            </a:solidFill>
          </a:ln>
          <a:effectLst>
            <a:outerShdw blurRad="50800" dist="38100" dir="2700000" algn="tl" rotWithShape="0">
              <a:prstClr val="black">
                <a:alpha val="40000"/>
              </a:prstClr>
            </a:outerShdw>
          </a:effectLst>
        </p:spPr>
      </p:pic>
      <p:sp>
        <p:nvSpPr>
          <p:cNvPr id="15" name="Oval 14">
            <a:extLst>
              <a:ext uri="{FF2B5EF4-FFF2-40B4-BE49-F238E27FC236}">
                <a16:creationId xmlns:a16="http://schemas.microsoft.com/office/drawing/2014/main" id="{FF7F8F86-01FC-56DC-701E-54A080E69B39}"/>
              </a:ext>
            </a:extLst>
          </p:cNvPr>
          <p:cNvSpPr/>
          <p:nvPr/>
        </p:nvSpPr>
        <p:spPr>
          <a:xfrm>
            <a:off x="11296263" y="5721222"/>
            <a:ext cx="549296" cy="28395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endParaRPr>
          </a:p>
        </p:txBody>
      </p:sp>
      <p:sp>
        <p:nvSpPr>
          <p:cNvPr id="16" name="Google Shape;1109;p81">
            <a:extLst>
              <a:ext uri="{FF2B5EF4-FFF2-40B4-BE49-F238E27FC236}">
                <a16:creationId xmlns:a16="http://schemas.microsoft.com/office/drawing/2014/main" id="{9249B53E-7707-93ED-4E96-0935990203FC}"/>
              </a:ext>
            </a:extLst>
          </p:cNvPr>
          <p:cNvSpPr/>
          <p:nvPr/>
        </p:nvSpPr>
        <p:spPr>
          <a:xfrm rot="5400000">
            <a:off x="8563873" y="3629764"/>
            <a:ext cx="987024" cy="403146"/>
          </a:xfrm>
          <a:prstGeom prst="rightArrow">
            <a:avLst>
              <a:gd name="adj1" fmla="val 50000"/>
              <a:gd name="adj2" fmla="val 50000"/>
            </a:avLst>
          </a:prstGeom>
          <a:solidFill>
            <a:srgbClr val="FF00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676743738"/>
      </p:ext>
    </p:extLst>
  </p:cSld>
  <p:clrMapOvr>
    <a:masterClrMapping/>
  </p:clrMapOvr>
  <p:transition spd="slow"/>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79"/>
          <p:cNvSpPr txBox="1">
            <a:spLocks noGrp="1"/>
          </p:cNvSpPr>
          <p:nvPr>
            <p:ph type="title"/>
          </p:nvPr>
        </p:nvSpPr>
        <p:spPr>
          <a:prstGeom prst="rect">
            <a:avLst/>
          </a:prstGeom>
          <a:noFill/>
          <a:ln>
            <a:noFill/>
          </a:ln>
        </p:spPr>
        <p:txBody>
          <a:bodyPr spcFirstLastPara="1" wrap="square" lIns="76200" tIns="76200" rIns="76200" bIns="76200" anchor="ctr" anchorCtr="0">
            <a:noAutofit/>
          </a:bodyPr>
          <a:lstStyle/>
          <a:p>
            <a:r>
              <a:rPr lang="en-US" sz="4000" b="1">
                <a:ea typeface="Open Sans Light" panose="020B0306030504020204" pitchFamily="34" charset="0"/>
                <a:cs typeface="Open Sans Light" panose="020B0306030504020204" pitchFamily="34" charset="0"/>
              </a:rPr>
              <a:t>Accountability Codes</a:t>
            </a:r>
            <a:endParaRPr sz="4000" b="1">
              <a:ea typeface="Open Sans Light" panose="020B0306030504020204" pitchFamily="34" charset="0"/>
              <a:cs typeface="Open Sans Light" panose="020B0306030504020204" pitchFamily="34" charset="0"/>
            </a:endParaRPr>
          </a:p>
        </p:txBody>
      </p:sp>
      <p:sp>
        <p:nvSpPr>
          <p:cNvPr id="2" name="Content Placeholder 1">
            <a:extLst>
              <a:ext uri="{FF2B5EF4-FFF2-40B4-BE49-F238E27FC236}">
                <a16:creationId xmlns:a16="http://schemas.microsoft.com/office/drawing/2014/main" id="{3D342CAA-0D28-46F8-A699-80FCCFA883FB}"/>
              </a:ext>
            </a:extLst>
          </p:cNvPr>
          <p:cNvSpPr>
            <a:spLocks noGrp="1"/>
          </p:cNvSpPr>
          <p:nvPr>
            <p:ph sz="quarter" idx="16"/>
          </p:nvPr>
        </p:nvSpPr>
        <p:spPr/>
        <p:txBody>
          <a:bodyPr/>
          <a:lstStyle/>
          <a:p>
            <a:r>
              <a:rPr lang="en-US" sz="2000"/>
              <a:t>Accountability codes provide a way for designated users to tag students who should not test, or who were tested but should not appear in reporting. The available codes, what they do, and who can add them depends on your site implementation. These can be applied in the proctor dashboard or from any administration student list.</a:t>
            </a:r>
          </a:p>
        </p:txBody>
      </p:sp>
      <p:sp>
        <p:nvSpPr>
          <p:cNvPr id="1176" name="Google Shape;1176;p179"/>
          <p:cNvSpPr txBox="1">
            <a:spLocks noGrp="1"/>
          </p:cNvSpPr>
          <p:nvPr>
            <p:ph type="sldNum" sz="quarter" idx="15"/>
          </p:nvPr>
        </p:nvSpPr>
        <p:spPr>
          <a:prstGeom prst="rect">
            <a:avLst/>
          </a:prstGeom>
          <a:noFill/>
          <a:ln>
            <a:noFill/>
          </a:ln>
        </p:spPr>
        <p:txBody>
          <a:bodyPr spcFirstLastPara="1" vert="horz" wrap="square" lIns="57133" tIns="28567" rIns="57133" bIns="28567" rtlCol="0" anchor="t" anchorCtr="0">
            <a:noAutofit/>
          </a:bodyPr>
          <a:lstStyle/>
          <a:p>
            <a:pPr defTabSz="1219170">
              <a:defRPr/>
            </a:pPr>
            <a:fld id="{00000000-1234-1234-1234-123412341234}" type="slidenum">
              <a:rPr lang="en" kern="0"/>
              <a:pPr defTabSz="1219170">
                <a:defRPr/>
              </a:pPr>
              <a:t>98</a:t>
            </a:fld>
            <a:endParaRPr kern="0"/>
          </a:p>
        </p:txBody>
      </p:sp>
      <p:pic>
        <p:nvPicPr>
          <p:cNvPr id="5" name="Picture 4">
            <a:extLst>
              <a:ext uri="{FF2B5EF4-FFF2-40B4-BE49-F238E27FC236}">
                <a16:creationId xmlns:a16="http://schemas.microsoft.com/office/drawing/2014/main" id="{DCD8A33C-5741-5CFC-65BA-93EC20C9D97A}"/>
              </a:ext>
            </a:extLst>
          </p:cNvPr>
          <p:cNvPicPr>
            <a:picLocks noChangeAspect="1"/>
          </p:cNvPicPr>
          <p:nvPr/>
        </p:nvPicPr>
        <p:blipFill>
          <a:blip r:embed="rId3"/>
          <a:srcRect/>
          <a:stretch/>
        </p:blipFill>
        <p:spPr>
          <a:xfrm>
            <a:off x="1858645" y="3647647"/>
            <a:ext cx="2217039" cy="2423279"/>
          </a:xfrm>
          <a:prstGeom prst="rect">
            <a:avLst/>
          </a:prstGeom>
          <a:ln>
            <a:solidFill>
              <a:schemeClr val="bg2"/>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CCC2D80C-7E30-BFE2-93DE-2372AD24643C}"/>
              </a:ext>
            </a:extLst>
          </p:cNvPr>
          <p:cNvPicPr>
            <a:picLocks noChangeAspect="1"/>
          </p:cNvPicPr>
          <p:nvPr/>
        </p:nvPicPr>
        <p:blipFill>
          <a:blip r:embed="rId4"/>
          <a:srcRect/>
          <a:stretch/>
        </p:blipFill>
        <p:spPr>
          <a:xfrm>
            <a:off x="4512019" y="3316677"/>
            <a:ext cx="5751036" cy="3255573"/>
          </a:xfrm>
          <a:prstGeom prst="rect">
            <a:avLst/>
          </a:prstGeom>
          <a:ln>
            <a:solidFill>
              <a:schemeClr val="bg2"/>
            </a:solidFill>
          </a:ln>
          <a:effectLst>
            <a:outerShdw blurRad="50800" dist="38100" dir="2700000" algn="tl" rotWithShape="0">
              <a:prstClr val="black">
                <a:alpha val="40000"/>
              </a:prstClr>
            </a:outerShdw>
          </a:effectLst>
        </p:spPr>
      </p:pic>
      <p:sp>
        <p:nvSpPr>
          <p:cNvPr id="8" name="Google Shape;686;p68">
            <a:extLst>
              <a:ext uri="{FF2B5EF4-FFF2-40B4-BE49-F238E27FC236}">
                <a16:creationId xmlns:a16="http://schemas.microsoft.com/office/drawing/2014/main" id="{DA591323-25A2-AD5B-8BBD-4CC96873CDC1}"/>
              </a:ext>
            </a:extLst>
          </p:cNvPr>
          <p:cNvSpPr/>
          <p:nvPr/>
        </p:nvSpPr>
        <p:spPr>
          <a:xfrm>
            <a:off x="2031668" y="5615611"/>
            <a:ext cx="1950743" cy="403145"/>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lang="en-US">
              <a:latin typeface="Calibri Light" panose="020F0302020204030204" pitchFamily="34" charset="0"/>
            </a:endParaRPr>
          </a:p>
        </p:txBody>
      </p:sp>
      <p:sp>
        <p:nvSpPr>
          <p:cNvPr id="9" name="Google Shape;1109;p81">
            <a:extLst>
              <a:ext uri="{FF2B5EF4-FFF2-40B4-BE49-F238E27FC236}">
                <a16:creationId xmlns:a16="http://schemas.microsoft.com/office/drawing/2014/main" id="{4C592EAC-79CA-DCCE-2728-868EE2541D9D}"/>
              </a:ext>
            </a:extLst>
          </p:cNvPr>
          <p:cNvSpPr/>
          <p:nvPr/>
        </p:nvSpPr>
        <p:spPr>
          <a:xfrm>
            <a:off x="3836612" y="4702644"/>
            <a:ext cx="987024" cy="403146"/>
          </a:xfrm>
          <a:prstGeom prst="rightArrow">
            <a:avLst>
              <a:gd name="adj1" fmla="val 50000"/>
              <a:gd name="adj2" fmla="val 50000"/>
            </a:avLst>
          </a:prstGeom>
          <a:solidFill>
            <a:srgbClr val="FF00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18016003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964" name="Google Shape;964;p153"/>
          <p:cNvSpPr txBox="1">
            <a:spLocks noGrp="1"/>
          </p:cNvSpPr>
          <p:nvPr>
            <p:ph type="title"/>
          </p:nvPr>
        </p:nvSpPr>
        <p:spPr>
          <a:xfrm>
            <a:off x="1035170" y="1701800"/>
            <a:ext cx="6845514" cy="2887662"/>
          </a:xfrm>
          <a:prstGeom prst="rect">
            <a:avLst/>
          </a:prstGeom>
          <a:noFill/>
          <a:ln>
            <a:noFill/>
          </a:ln>
        </p:spPr>
        <p:txBody>
          <a:bodyPr spcFirstLastPara="1" wrap="square" lIns="76200" tIns="76200" rIns="76200" bIns="76200" anchor="ctr" anchorCtr="0">
            <a:noAutofit/>
          </a:bodyPr>
          <a:lstStyle/>
          <a:p>
            <a:pPr algn="ctr"/>
            <a:r>
              <a:rPr lang="en-US" sz="6000" b="1">
                <a:ea typeface="Open Sans Light" panose="020B0306030504020204" pitchFamily="34" charset="0"/>
                <a:cs typeface="Open Sans Light" panose="020B0306030504020204" pitchFamily="34" charset="0"/>
              </a:rPr>
              <a:t>TestNav</a:t>
            </a:r>
            <a:endParaRPr sz="6000" b="1">
              <a:ea typeface="Open Sans Light" panose="020B0306030504020204" pitchFamily="34" charset="0"/>
              <a:cs typeface="Open Sans Light" panose="020B0306030504020204" pitchFamily="34" charset="0"/>
            </a:endParaRPr>
          </a:p>
        </p:txBody>
      </p:sp>
      <p:sp>
        <p:nvSpPr>
          <p:cNvPr id="4" name="Google Shape;1176;p179">
            <a:extLst>
              <a:ext uri="{FF2B5EF4-FFF2-40B4-BE49-F238E27FC236}">
                <a16:creationId xmlns:a16="http://schemas.microsoft.com/office/drawing/2014/main" id="{35291772-309F-48F8-9988-7C9E7840879F}"/>
              </a:ext>
            </a:extLst>
          </p:cNvPr>
          <p:cNvSpPr txBox="1">
            <a:spLocks/>
          </p:cNvSpPr>
          <p:nvPr/>
        </p:nvSpPr>
        <p:spPr>
          <a:xfrm>
            <a:off x="9209088" y="6488113"/>
            <a:ext cx="2743200" cy="365125"/>
          </a:xfrm>
          <a:prstGeom prst="rect">
            <a:avLst/>
          </a:prstGeom>
          <a:noFill/>
          <a:ln>
            <a:noFill/>
          </a:ln>
        </p:spPr>
        <p:txBody>
          <a:bodyPr spcFirstLastPara="1" vert="horz" wrap="square" lIns="57133" tIns="28567" rIns="57133" bIns="28567" rtlCol="0" anchor="t"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defTabSz="1219170">
              <a:defRPr/>
            </a:pPr>
            <a:fld id="{00000000-1234-1234-1234-123412341234}" type="slidenum">
              <a:rPr lang="en" sz="1000" kern="0" smtClean="0">
                <a:latin typeface="Open Sans Light" panose="020B0306030504020204" pitchFamily="34" charset="0"/>
                <a:ea typeface="Open Sans Light" panose="020B0306030504020204" pitchFamily="34" charset="0"/>
                <a:cs typeface="Open Sans Light" panose="020B0306030504020204" pitchFamily="34" charset="0"/>
              </a:rPr>
              <a:pPr algn="r" defTabSz="1219170">
                <a:defRPr/>
              </a:pPr>
              <a:t>99</a:t>
            </a:fld>
            <a:endParaRPr lang="en" sz="1000" kern="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91400684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2">
      <a:dk1>
        <a:srgbClr val="000000"/>
      </a:dk1>
      <a:lt1>
        <a:srgbClr val="FFFFFF"/>
      </a:lt1>
      <a:dk2>
        <a:srgbClr val="9E007D"/>
      </a:dk2>
      <a:lt2>
        <a:srgbClr val="DEE1E1"/>
      </a:lt2>
      <a:accent1>
        <a:srgbClr val="D2DA0D"/>
      </a:accent1>
      <a:accent2>
        <a:srgbClr val="94E6E9"/>
      </a:accent2>
      <a:accent3>
        <a:srgbClr val="FFBA1C"/>
      </a:accent3>
      <a:accent4>
        <a:srgbClr val="FF7479"/>
      </a:accent4>
      <a:accent5>
        <a:srgbClr val="83BD00"/>
      </a:accent5>
      <a:accent6>
        <a:srgbClr val="11B2A5"/>
      </a:accent6>
      <a:hlink>
        <a:srgbClr val="007FA3"/>
      </a:hlink>
      <a:folHlink>
        <a:srgbClr val="9D007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4" id="{5C88237D-8817-144F-BF7C-A60170470934}" vid="{7B8DA1B8-EF55-E844-B6B8-5DBFC66AD915}"/>
    </a:ext>
  </a:extLst>
</a:theme>
</file>

<file path=ppt/theme/theme2.xml><?xml version="1.0" encoding="utf-8"?>
<a:theme xmlns:a="http://schemas.openxmlformats.org/drawingml/2006/main" name="Pearson Templat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F483F8DB2D76849BD1C17C49A3FFA8D" ma:contentTypeVersion="14" ma:contentTypeDescription="Create a new document." ma:contentTypeScope="" ma:versionID="4ebba047c62e7e267fe1376be9bcc44b">
  <xsd:schema xmlns:xsd="http://www.w3.org/2001/XMLSchema" xmlns:xs="http://www.w3.org/2001/XMLSchema" xmlns:p="http://schemas.microsoft.com/office/2006/metadata/properties" xmlns:ns2="6e03043a-91b4-430d-9397-a94a796b0a4d" xmlns:ns3="5c49b5b9-a32c-4183-9b2f-d7fe9087c203" targetNamespace="http://schemas.microsoft.com/office/2006/metadata/properties" ma:root="true" ma:fieldsID="3bd95f28f43c9f522a6b7a172432d8ae" ns2:_="" ns3:_="">
    <xsd:import namespace="6e03043a-91b4-430d-9397-a94a796b0a4d"/>
    <xsd:import namespace="5c49b5b9-a32c-4183-9b2f-d7fe9087c20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03043a-91b4-430d-9397-a94a796b0a4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c49b5b9-a32c-4183-9b2f-d7fe9087c203"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5c49b5b9-a32c-4183-9b2f-d7fe9087c203">
      <UserInfo>
        <DisplayName>Shorty, Aurelia B</DisplayName>
        <AccountId>19</AccountId>
        <AccountType/>
      </UserInfo>
      <UserInfo>
        <DisplayName>Matt Brunscheen</DisplayName>
        <AccountId>16</AccountId>
        <AccountType/>
      </UserInfo>
      <UserInfo>
        <DisplayName>Matthew Carlson</DisplayName>
        <AccountId>142</AccountId>
        <AccountType/>
      </UserInfo>
      <UserInfo>
        <DisplayName>Sam Boyle</DisplayName>
        <AccountId>56</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0F37A30-CBE8-483F-920D-DA52B3F47503}">
  <ds:schemaRefs>
    <ds:schemaRef ds:uri="5c49b5b9-a32c-4183-9b2f-d7fe9087c203"/>
    <ds:schemaRef ds:uri="6e03043a-91b4-430d-9397-a94a796b0a4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E5C2A08-6E9D-4C94-819F-D5E2B8237E6B}">
  <ds:schemaRefs>
    <ds:schemaRef ds:uri="http://www.w3.org/XML/1998/namespace"/>
    <ds:schemaRef ds:uri="http://schemas.microsoft.com/office/2006/documentManagement/types"/>
    <ds:schemaRef ds:uri="http://purl.org/dc/terms/"/>
    <ds:schemaRef ds:uri="http://purl.org/dc/dcmitype/"/>
    <ds:schemaRef ds:uri="5c49b5b9-a32c-4183-9b2f-d7fe9087c203"/>
    <ds:schemaRef ds:uri="http://schemas.microsoft.com/office/2006/metadata/properties"/>
    <ds:schemaRef ds:uri="6e03043a-91b4-430d-9397-a94a796b0a4d"/>
    <ds:schemaRef ds:uri="http://purl.org/dc/elements/1.1/"/>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AB2AE891-6473-456C-9E04-1A26812AA6AF}">
  <ds:schemaRefs>
    <ds:schemaRef ds:uri="http://schemas.microsoft.com/sharepoint/v3/contenttype/forms"/>
  </ds:schemaRefs>
</ds:datastoreItem>
</file>

<file path=docMetadata/LabelInfo.xml><?xml version="1.0" encoding="utf-8"?>
<clbl:labelList xmlns:clbl="http://schemas.microsoft.com/office/2020/mipLabelMetadata">
  <clbl:label id="{8cc434d7-97d0-47d3-b5c5-14fe0e33e34b}" enabled="0" method="" siteId="{8cc434d7-97d0-47d3-b5c5-14fe0e33e34b}" removed="1"/>
</clbl:labelList>
</file>

<file path=docProps/app.xml><?xml version="1.0" encoding="utf-8"?>
<Properties xmlns="http://schemas.openxmlformats.org/officeDocument/2006/extended-properties" xmlns:vt="http://schemas.openxmlformats.org/officeDocument/2006/docPropsVTypes">
  <Template/>
  <TotalTime>2113</TotalTime>
  <Words>11825</Words>
  <Application>Microsoft Office PowerPoint</Application>
  <PresentationFormat>Widescreen</PresentationFormat>
  <Paragraphs>1448</Paragraphs>
  <Slides>175</Slides>
  <Notes>150</Notes>
  <HiddenSlides>0</HiddenSlides>
  <MMClips>0</MMClips>
  <ScaleCrop>false</ScaleCrop>
  <HeadingPairs>
    <vt:vector size="4" baseType="variant">
      <vt:variant>
        <vt:lpstr>Theme</vt:lpstr>
      </vt:variant>
      <vt:variant>
        <vt:i4>2</vt:i4>
      </vt:variant>
      <vt:variant>
        <vt:lpstr>Slide Titles</vt:lpstr>
      </vt:variant>
      <vt:variant>
        <vt:i4>175</vt:i4>
      </vt:variant>
    </vt:vector>
  </HeadingPairs>
  <TitlesOfParts>
    <vt:vector size="177" baseType="lpstr">
      <vt:lpstr>Office Theme</vt:lpstr>
      <vt:lpstr>Pearson Templates</vt:lpstr>
      <vt:lpstr>BIE ELA &amp; Math  Spring 2025 Assessment Pre-Administration Training</vt:lpstr>
      <vt:lpstr>Welcome  &amp; Purpose</vt:lpstr>
      <vt:lpstr>Welcome &amp; Purpose</vt:lpstr>
      <vt:lpstr>Housekeeping </vt:lpstr>
      <vt:lpstr>Agenda</vt:lpstr>
      <vt:lpstr>Key Administration Dates</vt:lpstr>
      <vt:lpstr>Key Administration Dates – Pre-Admin</vt:lpstr>
      <vt:lpstr>Key Administration Dates – Admin</vt:lpstr>
      <vt:lpstr>Key Administration Dates – Post-Admin</vt:lpstr>
      <vt:lpstr>Test Structure &amp; Guidelines</vt:lpstr>
      <vt:lpstr> BIE Guidelines </vt:lpstr>
      <vt:lpstr> Test Structure &amp; Guidelines </vt:lpstr>
      <vt:lpstr> Test Structure &amp; Guidelines </vt:lpstr>
      <vt:lpstr> Test Structure &amp; Guidelines – ELA Testing Times </vt:lpstr>
      <vt:lpstr> Test Structure &amp; Guidelines – Math Testing Times </vt:lpstr>
      <vt:lpstr> Test Structure &amp; Guidelines – Math Testing Times </vt:lpstr>
      <vt:lpstr> Test Structure &amp; Guidelines – Scheduling Considerations </vt:lpstr>
      <vt:lpstr> Test Structure &amp; Guidelines – Scheduling Considerations </vt:lpstr>
      <vt:lpstr>PowerPoint Presentation</vt:lpstr>
      <vt:lpstr>Test Structure &amp; Guidelines – Guidelines for Administration Time</vt:lpstr>
      <vt:lpstr>Test Structure &amp; Guidelines – Guidelines for Administration Time</vt:lpstr>
      <vt:lpstr>Test Structure &amp; Guidelines – Guidelines for Breaks</vt:lpstr>
      <vt:lpstr>PowerPoint Presentation</vt:lpstr>
      <vt:lpstr>Accommodations &amp; Accessibility Features</vt:lpstr>
      <vt:lpstr> Accommodations &amp; Accessibility Features </vt:lpstr>
      <vt:lpstr> Accommodations &amp; Accessibility Features </vt:lpstr>
      <vt:lpstr> Accommodations &amp; Accessibility Features </vt:lpstr>
      <vt:lpstr> Accommodations </vt:lpstr>
      <vt:lpstr> Accommodations </vt:lpstr>
      <vt:lpstr>Before Testing Tasks</vt:lpstr>
      <vt:lpstr>LaunchPad &amp; ADAM</vt:lpstr>
      <vt:lpstr>NASIS</vt:lpstr>
      <vt:lpstr>LaunchPad</vt:lpstr>
      <vt:lpstr>LaunchPad – New Users</vt:lpstr>
      <vt:lpstr>LaunchPad Login</vt:lpstr>
      <vt:lpstr>LaunchPad Login</vt:lpstr>
      <vt:lpstr>LaunchPad</vt:lpstr>
      <vt:lpstr>LaunchPad – Forgot Password</vt:lpstr>
      <vt:lpstr>Accessing LaunchPad</vt:lpstr>
      <vt:lpstr>ADAM</vt:lpstr>
      <vt:lpstr>ADAM Menu</vt:lpstr>
      <vt:lpstr>User Roles in ADAM</vt:lpstr>
      <vt:lpstr>Verifying Users in ADAM</vt:lpstr>
      <vt:lpstr>Rostering in ADAM via API</vt:lpstr>
      <vt:lpstr>Rostering in ADAM via API</vt:lpstr>
      <vt:lpstr>Viewing Roster Data in ADAM</vt:lpstr>
      <vt:lpstr>Students in ADAM</vt:lpstr>
      <vt:lpstr>Student User Setup Page</vt:lpstr>
      <vt:lpstr>Export Users in ADAM</vt:lpstr>
      <vt:lpstr>Verify &amp; Update Student Accommodations in ADAM</vt:lpstr>
      <vt:lpstr>Accommodations in ADAM</vt:lpstr>
      <vt:lpstr>Accommodations in ADAM</vt:lpstr>
      <vt:lpstr>Accommodated Forms Hierarchy</vt:lpstr>
      <vt:lpstr>PowerPoint Presentation</vt:lpstr>
      <vt:lpstr>Student Accommodation Upload in ADAM</vt:lpstr>
      <vt:lpstr>Test Administrations in ADAM</vt:lpstr>
      <vt:lpstr>Training Administrations in ADAM</vt:lpstr>
      <vt:lpstr>Proctor Groups</vt:lpstr>
      <vt:lpstr>Proctor Groups – Paper-based Testing</vt:lpstr>
      <vt:lpstr>Assignment Tags in ADAM</vt:lpstr>
      <vt:lpstr>Assignment Tags in ADAM</vt:lpstr>
      <vt:lpstr>Creating Proctor Groups</vt:lpstr>
      <vt:lpstr>Proctor Group Upload</vt:lpstr>
      <vt:lpstr>Add Students to Existing Proctor Groups</vt:lpstr>
      <vt:lpstr>Student Registration</vt:lpstr>
      <vt:lpstr>Printing Test Cards</vt:lpstr>
      <vt:lpstr>Before Testing Checklist</vt:lpstr>
      <vt:lpstr> Test Coordinator Tasks  </vt:lpstr>
      <vt:lpstr> Test Security </vt:lpstr>
      <vt:lpstr> Test Materials Security </vt:lpstr>
      <vt:lpstr>Initial Shipment of Test Materials</vt:lpstr>
      <vt:lpstr>Initial Shipment of Test Materials</vt:lpstr>
      <vt:lpstr>Initial Shipment of Test Materials</vt:lpstr>
      <vt:lpstr>Initial Shipment of Test Materials</vt:lpstr>
      <vt:lpstr> Receipt of Test Materials </vt:lpstr>
      <vt:lpstr> Receive Materials &amp; Chain of Custody Forms </vt:lpstr>
      <vt:lpstr> Chain of Custody Forms </vt:lpstr>
      <vt:lpstr> Documenting &amp; Storing Test Materials </vt:lpstr>
      <vt:lpstr>During Testing Tasks</vt:lpstr>
      <vt:lpstr>Additional Order Window</vt:lpstr>
      <vt:lpstr>Additional Orders</vt:lpstr>
      <vt:lpstr>Additional Orders</vt:lpstr>
      <vt:lpstr>Additional Orders</vt:lpstr>
      <vt:lpstr>Creating Additional Orders</vt:lpstr>
      <vt:lpstr>Creating Additional Orders</vt:lpstr>
      <vt:lpstr>Proctoring in ADAM</vt:lpstr>
      <vt:lpstr>Proctor Login</vt:lpstr>
      <vt:lpstr>Proctor Login</vt:lpstr>
      <vt:lpstr>Monitor Proctor Groups</vt:lpstr>
      <vt:lpstr>During Testing – ADAM Proctor Dashboard</vt:lpstr>
      <vt:lpstr>Proctor Dashboard Details</vt:lpstr>
      <vt:lpstr>Proctor Dashboard – Test Status</vt:lpstr>
      <vt:lpstr>Proctor Dashboard – Actions</vt:lpstr>
      <vt:lpstr>Proctor Dashboard – Move to Section</vt:lpstr>
      <vt:lpstr>Proctor Dashboard – Move to Section</vt:lpstr>
      <vt:lpstr>Temporary Student Records</vt:lpstr>
      <vt:lpstr>Creating Temporary Students</vt:lpstr>
      <vt:lpstr>Accountability Codes</vt:lpstr>
      <vt:lpstr>TestNav</vt:lpstr>
      <vt:lpstr>TestNav – Student Access on a Windows device</vt:lpstr>
      <vt:lpstr>TestNav Access</vt:lpstr>
      <vt:lpstr>TestNav Sign-In</vt:lpstr>
      <vt:lpstr>TestNav Blocklist</vt:lpstr>
      <vt:lpstr>TestNav Troubleshooting</vt:lpstr>
      <vt:lpstr>During Testing Checklist</vt:lpstr>
      <vt:lpstr> Test Environment  </vt:lpstr>
      <vt:lpstr> Test Environment </vt:lpstr>
      <vt:lpstr> Student-to-test Administrator Ratio </vt:lpstr>
      <vt:lpstr> Display Testing Time </vt:lpstr>
      <vt:lpstr> Testing Room Configuration </vt:lpstr>
      <vt:lpstr> Headphones for Computer-based Testing </vt:lpstr>
      <vt:lpstr> Unauthorized Visitors &amp; the Media </vt:lpstr>
      <vt:lpstr> Test Coordinator Tasks </vt:lpstr>
      <vt:lpstr> Test Administrator Tasks </vt:lpstr>
      <vt:lpstr> Active Monitoring </vt:lpstr>
      <vt:lpstr> Testing Exceptions &amp; Security Breaches </vt:lpstr>
      <vt:lpstr> Testing Exceptions &amp; Security Breaches </vt:lpstr>
      <vt:lpstr> Contaminated &amp; Damaged Materials </vt:lpstr>
      <vt:lpstr> Safety Threats &amp; Severe Weather </vt:lpstr>
      <vt:lpstr> Prohibited Devices </vt:lpstr>
      <vt:lpstr> Technology for Medical Monitoring </vt:lpstr>
      <vt:lpstr> Early Finishers </vt:lpstr>
      <vt:lpstr>Emergency Accommodation</vt:lpstr>
      <vt:lpstr>Student Accommodation Refusal Form</vt:lpstr>
      <vt:lpstr> Make-up Testing </vt:lpstr>
      <vt:lpstr>After Testing Tasks</vt:lpstr>
      <vt:lpstr>After Testing Key Dates</vt:lpstr>
      <vt:lpstr>Manual Test Submission in ADAM</vt:lpstr>
      <vt:lpstr>Manual Test Submission in ADAM</vt:lpstr>
      <vt:lpstr>Submitted Tests – Progress Report</vt:lpstr>
      <vt:lpstr>Submitted Tests – Activity Report</vt:lpstr>
      <vt:lpstr>Rejected Tests</vt:lpstr>
      <vt:lpstr>Rejected Tests in ADAM</vt:lpstr>
      <vt:lpstr>Rejected Tests in ADAM</vt:lpstr>
      <vt:lpstr>Reporting</vt:lpstr>
      <vt:lpstr>Summative Reports in ADAM</vt:lpstr>
      <vt:lpstr>Preliminary Summative Assessment Reports Available </vt:lpstr>
      <vt:lpstr>Final Summative Assessment Reports Available</vt:lpstr>
      <vt:lpstr>Summative Final ISRs</vt:lpstr>
      <vt:lpstr>After Testing Checklist</vt:lpstr>
      <vt:lpstr> After Testing Tasks – Computer-based Testing </vt:lpstr>
      <vt:lpstr> After Testing Tasks – Computer-based Testing </vt:lpstr>
      <vt:lpstr> After Testing Tasks – Paper-based Testing </vt:lpstr>
      <vt:lpstr> After Testing Tasks – Paper-based Testing </vt:lpstr>
      <vt:lpstr> Student PreID Labels </vt:lpstr>
      <vt:lpstr> Student PreID Labels </vt:lpstr>
      <vt:lpstr> Reject Test Attempts </vt:lpstr>
      <vt:lpstr> After Testing Tasks  </vt:lpstr>
      <vt:lpstr> After Testing Tasks for Paper-based Testing </vt:lpstr>
      <vt:lpstr> Separating Returns  </vt:lpstr>
      <vt:lpstr> Return Shipping Labels </vt:lpstr>
      <vt:lpstr> Preparing Materials for Shipping  </vt:lpstr>
      <vt:lpstr> Returning Secure Materials </vt:lpstr>
      <vt:lpstr> Packaging Reminders   </vt:lpstr>
      <vt:lpstr> Nonscorable Materials </vt:lpstr>
      <vt:lpstr>Arranging for Pickup</vt:lpstr>
      <vt:lpstr>Resources</vt:lpstr>
      <vt:lpstr> ADAM Support Site </vt:lpstr>
      <vt:lpstr> TestNav Resources </vt:lpstr>
      <vt:lpstr> Support Site Resources  </vt:lpstr>
      <vt:lpstr> Support Site Resources  </vt:lpstr>
      <vt:lpstr> Support Site Resources </vt:lpstr>
      <vt:lpstr> Student Readiness Tool (SRT) </vt:lpstr>
      <vt:lpstr> Infrastructure Trial  </vt:lpstr>
      <vt:lpstr> Infrastructure Trial  </vt:lpstr>
      <vt:lpstr>Next Steps &amp; Looking Ahead</vt:lpstr>
      <vt:lpstr>Next Steps</vt:lpstr>
      <vt:lpstr>Forms for Administration</vt:lpstr>
      <vt:lpstr>Item Development for Summative Assessments</vt:lpstr>
      <vt:lpstr> Reports Training  </vt:lpstr>
      <vt:lpstr>Support and Contacts</vt:lpstr>
      <vt:lpstr> Pearson Customer Support  </vt:lpstr>
      <vt:lpstr>BIE Contacts</vt:lpstr>
      <vt:lpstr>Questions?</vt:lpstr>
      <vt:lpstr>End of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Abraham, Stacey</dc:creator>
  <cp:lastModifiedBy>Sam Boyle</cp:lastModifiedBy>
  <cp:revision>2</cp:revision>
  <dcterms:created xsi:type="dcterms:W3CDTF">2021-02-03T20:14:39Z</dcterms:created>
  <dcterms:modified xsi:type="dcterms:W3CDTF">2025-01-02T17:45:48Z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0x010100FF483F8DB2D76849BD1C17C49A3FFA8D</vt:lpwstr>
  </property>
  <property fmtid="{D5CDD505-2E9C-101B-9397-08002B2CF9AE}" pid="3" name="MediaServiceImageTags">
    <vt:lpwstr/>
  </property>
  <property fmtid="{D5CDD505-2E9C-101B-9397-08002B2CF9AE}" pid="4" name="Order">
    <vt:lpwstr>188000.000000000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